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4.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5.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 id="2147483678" r:id="rId2"/>
    <p:sldMasterId id="2147483696" r:id="rId3"/>
    <p:sldMasterId id="2147483711" r:id="rId4"/>
    <p:sldMasterId id="2147483747" r:id="rId5"/>
    <p:sldMasterId id="2147483783" r:id="rId6"/>
  </p:sldMasterIdLst>
  <p:notesMasterIdLst>
    <p:notesMasterId r:id="rId38"/>
  </p:notesMasterIdLst>
  <p:sldIdLst>
    <p:sldId id="256" r:id="rId7"/>
    <p:sldId id="318" r:id="rId8"/>
    <p:sldId id="287" r:id="rId9"/>
    <p:sldId id="276" r:id="rId10"/>
    <p:sldId id="277" r:id="rId11"/>
    <p:sldId id="278" r:id="rId12"/>
    <p:sldId id="264" r:id="rId13"/>
    <p:sldId id="303" r:id="rId14"/>
    <p:sldId id="327" r:id="rId15"/>
    <p:sldId id="326" r:id="rId16"/>
    <p:sldId id="288" r:id="rId17"/>
    <p:sldId id="284" r:id="rId18"/>
    <p:sldId id="283" r:id="rId19"/>
    <p:sldId id="304" r:id="rId20"/>
    <p:sldId id="285" r:id="rId21"/>
    <p:sldId id="328" r:id="rId22"/>
    <p:sldId id="320" r:id="rId23"/>
    <p:sldId id="289" r:id="rId24"/>
    <p:sldId id="322" r:id="rId25"/>
    <p:sldId id="323" r:id="rId26"/>
    <p:sldId id="314" r:id="rId27"/>
    <p:sldId id="315" r:id="rId28"/>
    <p:sldId id="305" r:id="rId29"/>
    <p:sldId id="306" r:id="rId30"/>
    <p:sldId id="307" r:id="rId31"/>
    <p:sldId id="308" r:id="rId32"/>
    <p:sldId id="302" r:id="rId33"/>
    <p:sldId id="309" r:id="rId34"/>
    <p:sldId id="310" r:id="rId35"/>
    <p:sldId id="259" r:id="rId36"/>
    <p:sldId id="261" r:id="rId37"/>
  </p:sldIdLst>
  <p:sldSz cx="9144000" cy="6858000" type="screen4x3"/>
  <p:notesSz cx="6858000" cy="9144000"/>
  <p:defaultText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6C0A"/>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44" autoAdjust="0"/>
    <p:restoredTop sz="46221" autoAdjust="0"/>
  </p:normalViewPr>
  <p:slideViewPr>
    <p:cSldViewPr snapToGrid="0" snapToObjects="1">
      <p:cViewPr varScale="1">
        <p:scale>
          <a:sx n="42" d="100"/>
          <a:sy n="42" d="100"/>
        </p:scale>
        <p:origin x="2652" y="5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tableStyles" Target="tableStyle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viewProps" Target="view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722E128-0E96-46DC-800A-C8D14B81277C}"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AU"/>
        </a:p>
      </dgm:t>
    </dgm:pt>
    <dgm:pt modelId="{27915D97-9E47-4F43-BBB1-A4124EFEA352}" type="pres">
      <dgm:prSet presAssocID="{C722E128-0E96-46DC-800A-C8D14B81277C}" presName="linear" presStyleCnt="0">
        <dgm:presLayoutVars>
          <dgm:dir/>
          <dgm:animLvl val="lvl"/>
          <dgm:resizeHandles val="exact"/>
        </dgm:presLayoutVars>
      </dgm:prSet>
      <dgm:spPr/>
      <dgm:t>
        <a:bodyPr/>
        <a:lstStyle/>
        <a:p>
          <a:endParaRPr lang="en-AU"/>
        </a:p>
      </dgm:t>
    </dgm:pt>
  </dgm:ptLst>
  <dgm:cxnLst>
    <dgm:cxn modelId="{2FFF6622-0BC6-4A5E-BF59-983BF78CBA44}" type="presOf" srcId="{C722E128-0E96-46DC-800A-C8D14B81277C}" destId="{27915D97-9E47-4F43-BBB1-A4124EFEA352}" srcOrd="0"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28.emf"/><Relationship Id="rId1" Type="http://schemas.openxmlformats.org/officeDocument/2006/relationships/image" Target="../media/image27.emf"/><Relationship Id="rId4" Type="http://schemas.openxmlformats.org/officeDocument/2006/relationships/image" Target="../media/image30.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007EF31-809F-4140-BB5C-296F45F03AB4}" type="datetimeFigureOut">
              <a:rPr lang="en-US" smtClean="0"/>
              <a:t>4/23/2015</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A9044D2-50F1-48E0-B604-5A1430C00CF1}" type="slidenum">
              <a:rPr lang="en-US" smtClean="0"/>
              <a:t>‹#›</a:t>
            </a:fld>
            <a:endParaRPr lang="en-US"/>
          </a:p>
        </p:txBody>
      </p:sp>
    </p:spTree>
    <p:extLst>
      <p:ext uri="{BB962C8B-B14F-4D97-AF65-F5344CB8AC3E}">
        <p14:creationId xmlns:p14="http://schemas.microsoft.com/office/powerpoint/2010/main" val="68130844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avc.com/a_vc/2011/02/continuous-deployment.html" TargetMode="External"/><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大家上午好。我是来自于惠普云计算集团的刘艳凯。今天我演讲的题目是“从传统应用到云原生应用的重构</a:t>
            </a:r>
            <a:r>
              <a:rPr lang="en-US" altLang="zh-CN" dirty="0" smtClean="0"/>
              <a:t>”</a:t>
            </a:r>
          </a:p>
          <a:p>
            <a:endParaRPr lang="en-US" dirty="0"/>
          </a:p>
        </p:txBody>
      </p:sp>
      <p:sp>
        <p:nvSpPr>
          <p:cNvPr id="4" name="灯片编号占位符 3"/>
          <p:cNvSpPr>
            <a:spLocks noGrp="1"/>
          </p:cNvSpPr>
          <p:nvPr>
            <p:ph type="sldNum" sz="quarter" idx="10"/>
          </p:nvPr>
        </p:nvSpPr>
        <p:spPr/>
        <p:txBody>
          <a:bodyPr/>
          <a:lstStyle/>
          <a:p>
            <a:fld id="{4A9044D2-50F1-48E0-B604-5A1430C00CF1}" type="slidenum">
              <a:rPr lang="en-US" smtClean="0"/>
              <a:t>1</a:t>
            </a:fld>
            <a:endParaRPr lang="en-US"/>
          </a:p>
        </p:txBody>
      </p:sp>
    </p:spTree>
    <p:extLst>
      <p:ext uri="{BB962C8B-B14F-4D97-AF65-F5344CB8AC3E}">
        <p14:creationId xmlns:p14="http://schemas.microsoft.com/office/powerpoint/2010/main" val="19719723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lnSpc>
                <a:spcPct val="100000"/>
              </a:lnSpc>
              <a:defRPr sz="1800"/>
            </a:pPr>
            <a:r>
              <a:rPr lang="zh-CN" altLang="en-US" sz="1200" dirty="0" smtClean="0"/>
              <a:t>应用由紧耦合变为松耦合；由模块变成线程级的微服务；由有状态变为无状态 </a:t>
            </a:r>
            <a:endParaRPr lang="zh-CN" altLang="en-US" sz="1200" dirty="0" smtClean="0">
              <a:latin typeface="+mn-lt"/>
              <a:ea typeface="Calibri"/>
              <a:cs typeface="Calibri"/>
              <a:sym typeface="Calibri"/>
            </a:endParaRPr>
          </a:p>
          <a:p>
            <a:pPr lvl="0" defTabSz="914400">
              <a:lnSpc>
                <a:spcPct val="100000"/>
              </a:lnSpc>
              <a:defRPr sz="1800"/>
            </a:pPr>
            <a:endParaRPr lang="zh-CN" altLang="en-US" sz="1200" dirty="0" smtClean="0">
              <a:latin typeface="+mn-lt"/>
              <a:ea typeface="Calibri"/>
              <a:cs typeface="Calibri"/>
              <a:sym typeface="Calibri"/>
            </a:endParaRPr>
          </a:p>
          <a:p>
            <a:pPr lvl="0" defTabSz="914400">
              <a:lnSpc>
                <a:spcPct val="100000"/>
              </a:lnSpc>
              <a:defRPr sz="1800"/>
            </a:pPr>
            <a:r>
              <a:rPr lang="en-US" altLang="zh-CN" sz="1200" dirty="0" smtClean="0">
                <a:latin typeface="+mn-lt"/>
                <a:ea typeface="Calibri"/>
                <a:cs typeface="Calibri"/>
                <a:sym typeface="Calibri"/>
              </a:rPr>
              <a:t>1</a:t>
            </a:r>
            <a:r>
              <a:rPr lang="zh-CN" altLang="en-US" sz="1200" dirty="0" smtClean="0"/>
              <a:t>。微服务：将模块以服务的形式提供，独立开发（意味着可以使用不同的语言），独立部署，有明确的边界，支持水平扩展；同时伴随组织架构的改变，团队按照业务组建而不是技能</a:t>
            </a:r>
            <a:endParaRPr lang="zh-CN" altLang="en-US" sz="1200" dirty="0" smtClean="0">
              <a:latin typeface="+mn-lt"/>
              <a:ea typeface="Calibri"/>
              <a:cs typeface="Calibri"/>
              <a:sym typeface="Calibri"/>
            </a:endParaRPr>
          </a:p>
          <a:p>
            <a:pPr lvl="0" defTabSz="914400">
              <a:lnSpc>
                <a:spcPct val="100000"/>
              </a:lnSpc>
              <a:defRPr sz="1800"/>
            </a:pPr>
            <a:r>
              <a:rPr lang="en-US" altLang="zh-CN" sz="1200" dirty="0" smtClean="0">
                <a:latin typeface="+mn-lt"/>
                <a:ea typeface="Calibri"/>
                <a:cs typeface="Calibri"/>
                <a:sym typeface="Calibri"/>
              </a:rPr>
              <a:t>Scale out</a:t>
            </a:r>
            <a:r>
              <a:rPr lang="zh-CN" altLang="en-US" sz="1200" dirty="0" smtClean="0"/>
              <a:t>：</a:t>
            </a:r>
            <a:r>
              <a:rPr lang="en-US" altLang="zh-CN" sz="1200" dirty="0" smtClean="0">
                <a:latin typeface="HP Simplified"/>
                <a:ea typeface="HP Simplified"/>
                <a:cs typeface="HP Simplified"/>
                <a:sym typeface="HP Simplified"/>
              </a:rPr>
              <a:t>Consider</a:t>
            </a:r>
            <a:r>
              <a:rPr lang="zh-CN" altLang="en-US" sz="1200" dirty="0" smtClean="0">
                <a:latin typeface="HP Simplified"/>
                <a:ea typeface="HP Simplified"/>
                <a:cs typeface="HP Simplified"/>
                <a:sym typeface="HP Simplified"/>
              </a:rPr>
              <a:t> </a:t>
            </a:r>
            <a:r>
              <a:rPr lang="en-US" altLang="zh-CN" sz="1200" dirty="0" smtClean="0">
                <a:latin typeface="HP Simplified"/>
                <a:ea typeface="HP Simplified"/>
                <a:cs typeface="HP Simplified"/>
                <a:sym typeface="HP Simplified"/>
              </a:rPr>
              <a:t>Scaling Web, Messaging, Cache &amp; DB as a unit</a:t>
            </a:r>
            <a:endParaRPr lang="zh-CN" altLang="en-US" sz="1200" dirty="0" smtClean="0">
              <a:latin typeface="+mn-lt"/>
              <a:ea typeface="Calibri"/>
              <a:cs typeface="Calibri"/>
              <a:sym typeface="Calibri"/>
            </a:endParaRPr>
          </a:p>
          <a:p>
            <a:pPr lvl="0" defTabSz="914400">
              <a:lnSpc>
                <a:spcPct val="100000"/>
              </a:lnSpc>
              <a:defRPr sz="1800"/>
            </a:pPr>
            <a:endParaRPr lang="zh-CN" altLang="en-US" sz="1200" dirty="0" smtClean="0">
              <a:latin typeface="+mn-lt"/>
              <a:ea typeface="Calibri"/>
              <a:cs typeface="Calibri"/>
              <a:sym typeface="Calibri"/>
            </a:endParaRPr>
          </a:p>
          <a:p>
            <a:pPr lvl="0" defTabSz="914400">
              <a:lnSpc>
                <a:spcPct val="100000"/>
              </a:lnSpc>
              <a:defRPr sz="1800"/>
            </a:pPr>
            <a:r>
              <a:rPr lang="en-US" altLang="zh-CN" sz="1200" dirty="0" smtClean="0">
                <a:latin typeface="+mn-lt"/>
                <a:ea typeface="Calibri"/>
                <a:cs typeface="Calibri"/>
                <a:sym typeface="Calibri"/>
              </a:rPr>
              <a:t>2</a:t>
            </a:r>
            <a:r>
              <a:rPr lang="zh-CN" altLang="en-US" sz="1200" dirty="0" smtClean="0"/>
              <a:t>。微服务间通常通过</a:t>
            </a:r>
            <a:r>
              <a:rPr lang="en-US" altLang="zh-CN" sz="1200" dirty="0" smtClean="0">
                <a:latin typeface="+mn-lt"/>
                <a:ea typeface="Calibri"/>
                <a:cs typeface="Calibri"/>
                <a:sym typeface="Calibri"/>
              </a:rPr>
              <a:t>REST API</a:t>
            </a:r>
            <a:r>
              <a:rPr lang="zh-CN" altLang="en-US" sz="1200" dirty="0" smtClean="0"/>
              <a:t>或者轻量级消息系统进行通信；</a:t>
            </a:r>
            <a:endParaRPr lang="zh-CN" altLang="en-US" sz="1200" dirty="0" smtClean="0">
              <a:latin typeface="+mn-lt"/>
              <a:ea typeface="Calibri"/>
              <a:cs typeface="Calibri"/>
              <a:sym typeface="Calibri"/>
            </a:endParaRPr>
          </a:p>
          <a:p>
            <a:pPr lvl="0" defTabSz="914400">
              <a:lnSpc>
                <a:spcPct val="100000"/>
              </a:lnSpc>
              <a:defRPr sz="1800"/>
            </a:pPr>
            <a:endParaRPr lang="zh-CN" altLang="en-US" sz="1200" dirty="0" smtClean="0">
              <a:latin typeface="+mn-lt"/>
              <a:ea typeface="Calibri"/>
              <a:cs typeface="Calibri"/>
              <a:sym typeface="Calibri"/>
            </a:endParaRPr>
          </a:p>
          <a:p>
            <a:pPr lvl="0" defTabSz="914400">
              <a:lnSpc>
                <a:spcPct val="100000"/>
              </a:lnSpc>
              <a:defRPr sz="1800"/>
            </a:pPr>
            <a:r>
              <a:rPr lang="en-US" altLang="zh-CN" sz="1200" dirty="0" smtClean="0">
                <a:latin typeface="+mn-lt"/>
                <a:ea typeface="Calibri"/>
                <a:cs typeface="Calibri"/>
                <a:sym typeface="Calibri"/>
              </a:rPr>
              <a:t>3</a:t>
            </a:r>
            <a:r>
              <a:rPr lang="zh-CN" altLang="en-US" sz="1200" dirty="0" smtClean="0"/>
              <a:t>。服务分组为</a:t>
            </a:r>
            <a:r>
              <a:rPr lang="en-US" altLang="zh-CN" sz="1200" dirty="0" smtClean="0">
                <a:latin typeface="+mn-lt"/>
                <a:ea typeface="Calibri"/>
                <a:cs typeface="Calibri"/>
                <a:sym typeface="Calibri"/>
              </a:rPr>
              <a:t>Web</a:t>
            </a:r>
            <a:r>
              <a:rPr lang="zh-CN" altLang="en-US" sz="1200" dirty="0" smtClean="0"/>
              <a:t> （</a:t>
            </a:r>
            <a:r>
              <a:rPr lang="en-US" altLang="zh-CN" sz="1200" dirty="0" smtClean="0">
                <a:latin typeface="+mn-lt"/>
                <a:ea typeface="Calibri"/>
                <a:cs typeface="Calibri"/>
                <a:sym typeface="Calibri"/>
              </a:rPr>
              <a:t>API</a:t>
            </a:r>
            <a:r>
              <a:rPr lang="zh-CN" altLang="en-US" sz="1200" dirty="0" smtClean="0"/>
              <a:t>） </a:t>
            </a:r>
            <a:r>
              <a:rPr lang="en-US" altLang="zh-CN" sz="1200" dirty="0" smtClean="0">
                <a:latin typeface="+mn-lt"/>
                <a:ea typeface="Calibri"/>
                <a:cs typeface="Calibri"/>
                <a:sym typeface="Calibri"/>
              </a:rPr>
              <a:t>/ Worker ( Messaging)</a:t>
            </a:r>
            <a:r>
              <a:rPr lang="zh-CN" altLang="en-US" sz="1200" dirty="0" smtClean="0"/>
              <a:t>；</a:t>
            </a:r>
            <a:endParaRPr lang="zh-CN" altLang="en-US" sz="1200" dirty="0" smtClean="0">
              <a:latin typeface="+mn-lt"/>
              <a:ea typeface="Calibri"/>
              <a:cs typeface="Calibri"/>
              <a:sym typeface="Calibri"/>
            </a:endParaRPr>
          </a:p>
          <a:p>
            <a:pPr lvl="0" defTabSz="914400">
              <a:lnSpc>
                <a:spcPct val="100000"/>
              </a:lnSpc>
              <a:defRPr sz="1800"/>
            </a:pPr>
            <a:r>
              <a:rPr lang="en-US" altLang="zh-CN" sz="1200" dirty="0" smtClean="0">
                <a:latin typeface="+mn-lt"/>
                <a:ea typeface="Calibri"/>
                <a:cs typeface="Calibri"/>
                <a:sym typeface="Calibri"/>
              </a:rPr>
              <a:t>4</a:t>
            </a:r>
            <a:r>
              <a:rPr lang="zh-CN" altLang="en-US" sz="1200" dirty="0" smtClean="0"/>
              <a:t>。有状态服务以资源的形式提供给应用，</a:t>
            </a:r>
            <a:r>
              <a:rPr lang="en-US" altLang="zh-CN" sz="1200" dirty="0" smtClean="0">
                <a:latin typeface="+mn-lt"/>
                <a:ea typeface="Calibri"/>
                <a:cs typeface="Calibri"/>
                <a:sym typeface="Calibri"/>
              </a:rPr>
              <a:t>DB</a:t>
            </a:r>
            <a:r>
              <a:rPr lang="zh-CN" altLang="en-US" sz="1200" dirty="0" smtClean="0"/>
              <a:t>，</a:t>
            </a:r>
            <a:r>
              <a:rPr lang="en-US" altLang="zh-CN" sz="1200" dirty="0" err="1" smtClean="0">
                <a:latin typeface="+mn-lt"/>
                <a:ea typeface="Calibri"/>
                <a:cs typeface="Calibri"/>
                <a:sym typeface="Calibri"/>
              </a:rPr>
              <a:t>MessageQueue</a:t>
            </a:r>
            <a:r>
              <a:rPr lang="zh-CN" altLang="en-US" sz="1200" dirty="0" smtClean="0"/>
              <a:t>，</a:t>
            </a:r>
            <a:r>
              <a:rPr lang="en-US" altLang="zh-CN" sz="1200" dirty="0" smtClean="0">
                <a:latin typeface="+mn-lt"/>
                <a:ea typeface="Calibri"/>
                <a:cs typeface="Calibri"/>
                <a:sym typeface="Calibri"/>
              </a:rPr>
              <a:t>Cache</a:t>
            </a:r>
            <a:r>
              <a:rPr lang="zh-CN" altLang="en-US" sz="1200" dirty="0" smtClean="0"/>
              <a:t>；</a:t>
            </a:r>
            <a:endParaRPr lang="zh-CN" altLang="en-US" sz="1200" dirty="0" smtClean="0">
              <a:latin typeface="+mn-lt"/>
              <a:ea typeface="Calibri"/>
              <a:cs typeface="Calibri"/>
              <a:sym typeface="Calibri"/>
            </a:endParaRPr>
          </a:p>
          <a:p>
            <a:pPr lvl="0" defTabSz="914400">
              <a:lnSpc>
                <a:spcPct val="100000"/>
              </a:lnSpc>
              <a:defRPr sz="1800"/>
            </a:pPr>
            <a:r>
              <a:rPr lang="en-US" altLang="zh-CN" sz="1200" dirty="0" smtClean="0">
                <a:latin typeface="+mn-lt"/>
                <a:ea typeface="Calibri"/>
                <a:cs typeface="Calibri"/>
                <a:sym typeface="Calibri"/>
              </a:rPr>
              <a:t>5</a:t>
            </a:r>
            <a:r>
              <a:rPr lang="zh-CN" altLang="en-US" sz="1200" dirty="0" smtClean="0"/>
              <a:t>。日志也应该交给运行环境；应用本身从不考虑存储自己的输出流。</a:t>
            </a:r>
            <a:r>
              <a:rPr lang="zh-CN" altLang="en-US" sz="1200" dirty="0" smtClean="0">
                <a:latin typeface="+mn-lt"/>
                <a:ea typeface="Calibri"/>
                <a:cs typeface="Calibri"/>
                <a:sym typeface="Calibri"/>
              </a:rPr>
              <a:t> </a:t>
            </a:r>
            <a:r>
              <a:rPr lang="zh-CN" altLang="en-US" sz="1200" dirty="0" smtClean="0"/>
              <a:t>不应该试图去写或者管理日志文件</a:t>
            </a:r>
            <a:endParaRPr lang="zh-CN" altLang="en-US" sz="1200" dirty="0" smtClean="0">
              <a:latin typeface="+mn-lt"/>
              <a:ea typeface="Calibri"/>
              <a:cs typeface="Calibri"/>
              <a:sym typeface="Calibri"/>
            </a:endParaRPr>
          </a:p>
          <a:p>
            <a:pPr lvl="0" defTabSz="914400">
              <a:lnSpc>
                <a:spcPct val="100000"/>
              </a:lnSpc>
              <a:defRPr sz="1800"/>
            </a:pPr>
            <a:endParaRPr lang="zh-CN" altLang="en-US" sz="1200" dirty="0" smtClean="0">
              <a:latin typeface="+mn-lt"/>
              <a:ea typeface="Calibri"/>
              <a:cs typeface="Calibri"/>
              <a:sym typeface="Calibri"/>
            </a:endParaRPr>
          </a:p>
          <a:p>
            <a:pPr lvl="0" defTabSz="914400">
              <a:lnSpc>
                <a:spcPct val="100000"/>
              </a:lnSpc>
              <a:defRPr sz="1800"/>
            </a:pPr>
            <a:r>
              <a:rPr lang="en-US" altLang="zh-CN" sz="1200" dirty="0" smtClean="0">
                <a:latin typeface="+mn-lt"/>
                <a:ea typeface="Calibri"/>
                <a:cs typeface="Calibri"/>
                <a:sym typeface="Calibri"/>
              </a:rPr>
              <a:t>6</a:t>
            </a:r>
            <a:r>
              <a:rPr lang="zh-CN" altLang="en-US" sz="1200" dirty="0" smtClean="0"/>
              <a:t>。错误是肯定会发生的：重试；进程的中止：</a:t>
            </a:r>
            <a:r>
              <a:rPr lang="en-US" altLang="zh-CN" sz="1200" dirty="0" smtClean="0">
                <a:latin typeface="+mn-lt"/>
                <a:ea typeface="Calibri"/>
                <a:cs typeface="Calibri"/>
                <a:sym typeface="Calibri"/>
              </a:rPr>
              <a:t>Graceful shutdown</a:t>
            </a:r>
            <a:r>
              <a:rPr lang="zh-CN" altLang="en-US" sz="1200" dirty="0" smtClean="0"/>
              <a:t>；细粒度监控与自动部署</a:t>
            </a:r>
            <a:r>
              <a:rPr lang="en-US" altLang="zh-CN" sz="1200" dirty="0" smtClean="0">
                <a:latin typeface="+mn-lt"/>
                <a:ea typeface="Calibri"/>
                <a:cs typeface="Calibri"/>
                <a:sym typeface="Calibri"/>
              </a:rPr>
              <a:t>/</a:t>
            </a:r>
            <a:r>
              <a:rPr lang="zh-CN" altLang="en-US" sz="1200" dirty="0" smtClean="0"/>
              <a:t>自动重启</a:t>
            </a:r>
            <a:endParaRPr lang="zh-CN" altLang="en-US" sz="1200" dirty="0">
              <a:latin typeface="+mn-lt"/>
              <a:ea typeface="Calibri"/>
              <a:cs typeface="Calibri"/>
              <a:sym typeface="Calibri"/>
            </a:endParaRPr>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latin typeface="Calibri"/>
              </a:rPr>
              <a:pPr/>
              <a:t>13</a:t>
            </a:fld>
            <a:endParaRPr lang="en-GB" dirty="0">
              <a:solidFill>
                <a:prstClr val="black"/>
              </a:solidFill>
              <a:latin typeface="Calibri"/>
            </a:endParaRPr>
          </a:p>
        </p:txBody>
      </p:sp>
    </p:spTree>
    <p:extLst>
      <p:ext uri="{BB962C8B-B14F-4D97-AF65-F5344CB8AC3E}">
        <p14:creationId xmlns:p14="http://schemas.microsoft.com/office/powerpoint/2010/main" val="172073399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http</a:t>
            </a:r>
            <a:r>
              <a:rPr lang="en-US" altLang="zh-CN" baseline="0" dirty="0" smtClean="0"/>
              <a:t> session</a:t>
            </a:r>
            <a:r>
              <a:rPr lang="zh-CN" altLang="en-US" baseline="0" dirty="0" smtClean="0"/>
              <a:t> 不推荐用</a:t>
            </a:r>
            <a:r>
              <a:rPr lang="en-US" altLang="zh-CN" baseline="0" dirty="0" smtClean="0"/>
              <a:t>sticky</a:t>
            </a:r>
            <a:r>
              <a:rPr lang="zh-CN" altLang="en-US" baseline="0" dirty="0" smtClean="0"/>
              <a:t> </a:t>
            </a:r>
            <a:r>
              <a:rPr lang="en-US" altLang="zh-CN" baseline="0" dirty="0" smtClean="0"/>
              <a:t>session</a:t>
            </a:r>
            <a:endParaRPr lang="en-US" altLang="zh-CN" dirty="0" smtClean="0"/>
          </a:p>
          <a:p>
            <a:endParaRPr lang="en-US" altLang="zh-CN" dirty="0" smtClean="0"/>
          </a:p>
          <a:p>
            <a:r>
              <a:rPr lang="en-US" altLang="zh-CN" dirty="0" smtClean="0"/>
              <a:t>1. </a:t>
            </a:r>
            <a:r>
              <a:rPr lang="zh-CN" altLang="en-US" dirty="0" smtClean="0"/>
              <a:t>前段缓存</a:t>
            </a:r>
            <a:r>
              <a:rPr lang="en-US" altLang="zh-CN" dirty="0" smtClean="0"/>
              <a:t>/</a:t>
            </a:r>
            <a:r>
              <a:rPr lang="zh-CN" altLang="en-US" dirty="0" smtClean="0"/>
              <a:t>服务器缓存</a:t>
            </a:r>
            <a:r>
              <a:rPr lang="en-US" altLang="zh-CN" dirty="0" smtClean="0"/>
              <a:t>/</a:t>
            </a:r>
            <a:r>
              <a:rPr lang="zh-CN" altLang="en-US" dirty="0" smtClean="0"/>
              <a:t>数据库缓存</a:t>
            </a:r>
            <a:endParaRPr lang="en-US" altLang="zh-CN" dirty="0" smtClean="0"/>
          </a:p>
          <a:p>
            <a:r>
              <a:rPr lang="en-US" altLang="zh-CN" dirty="0" smtClean="0"/>
              <a:t>2. </a:t>
            </a:r>
            <a:r>
              <a:rPr lang="zh-CN" altLang="en-US" dirty="0" smtClean="0"/>
              <a:t>容易引起性能瓶颈 </a:t>
            </a:r>
            <a:endParaRPr lang="en-US" altLang="zh-CN" dirty="0" smtClean="0"/>
          </a:p>
          <a:p>
            <a:r>
              <a:rPr lang="en-US" altLang="zh-CN" dirty="0" smtClean="0"/>
              <a:t>3.</a:t>
            </a:r>
            <a:r>
              <a:rPr lang="en-US" altLang="zh-CN" baseline="0" dirty="0" smtClean="0"/>
              <a:t> </a:t>
            </a:r>
            <a:r>
              <a:rPr lang="zh-CN" altLang="en-US" baseline="0" dirty="0" smtClean="0"/>
              <a:t>为了满足大规模扩展的需求，推荐对数据表进行分区；</a:t>
            </a:r>
            <a:r>
              <a:rPr lang="zh-CN" altLang="en-US" dirty="0" smtClean="0"/>
              <a:t>对于数据库的分区，可以分为两个层面；第一个是在概念定义上将数据表分开，也就是数据</a:t>
            </a:r>
            <a:r>
              <a:rPr lang="zh-CN" altLang="en-US" dirty="0" smtClean="0"/>
              <a:t>的垂直分区；这要和服务解耦结合来做，实际上是把应用做一个垂直分区；会比较困难；</a:t>
            </a:r>
            <a:r>
              <a:rPr lang="zh-CN" altLang="en-US" dirty="0" smtClean="0"/>
              <a:t>第二个是在数据存储上分开，也就是数据库的水平分区或者垂直分区。</a:t>
            </a:r>
            <a:endParaRPr lang="en-US" altLang="zh-CN" dirty="0" smtClean="0"/>
          </a:p>
          <a:p>
            <a:r>
              <a:rPr lang="zh-CN" altLang="en-US" dirty="0" smtClean="0"/>
              <a:t>每个服务管理自己的数据库；每个服务间尽量减少事务性交互</a:t>
            </a:r>
            <a:r>
              <a:rPr lang="zh-CN" altLang="en-US" dirty="0" smtClean="0"/>
              <a:t>；</a:t>
            </a:r>
            <a:endParaRPr lang="en-US" altLang="zh-CN" dirty="0" smtClean="0"/>
          </a:p>
          <a:p>
            <a:r>
              <a:rPr lang="zh-CN" altLang="en-US" dirty="0" smtClean="0"/>
              <a:t>如无法避免，也可以忍受在一定的短时间内有少量的数据不一致性；重要的是要有纠错和回溯机制</a:t>
            </a:r>
            <a:endParaRPr lang="en-US" altLang="zh-CN" dirty="0" smtClean="0"/>
          </a:p>
          <a:p>
            <a:r>
              <a:rPr lang="en-US" dirty="0" smtClean="0"/>
              <a:t>4.</a:t>
            </a:r>
            <a:r>
              <a:rPr lang="en-US" baseline="0" dirty="0" smtClean="0"/>
              <a:t> </a:t>
            </a:r>
            <a:r>
              <a:rPr lang="zh-CN" altLang="en-US" baseline="0" dirty="0" smtClean="0"/>
              <a:t>数据存储推荐使用分布式的方案，比如</a:t>
            </a:r>
            <a:r>
              <a:rPr lang="en-US" altLang="zh-CN" baseline="0" dirty="0" smtClean="0"/>
              <a:t>Swift</a:t>
            </a:r>
            <a:r>
              <a:rPr lang="zh-CN" altLang="en-US" baseline="0" dirty="0" smtClean="0"/>
              <a:t>，</a:t>
            </a:r>
            <a:r>
              <a:rPr lang="en-US" altLang="zh-CN" baseline="0" dirty="0" err="1" smtClean="0"/>
              <a:t>MongoDB</a:t>
            </a:r>
            <a:r>
              <a:rPr lang="zh-CN" altLang="en-US" baseline="0" dirty="0" smtClean="0"/>
              <a:t>。以</a:t>
            </a:r>
            <a:r>
              <a:rPr lang="en-US" altLang="zh-CN" baseline="0" dirty="0" err="1" smtClean="0"/>
              <a:t>MongoDB</a:t>
            </a:r>
            <a:r>
              <a:rPr lang="zh-CN" altLang="en-US" baseline="0" dirty="0" smtClean="0"/>
              <a:t>为例，通过</a:t>
            </a:r>
            <a:r>
              <a:rPr lang="en-US" altLang="zh-CN" baseline="0" dirty="0" err="1" smtClean="0"/>
              <a:t>Sharding</a:t>
            </a:r>
            <a:r>
              <a:rPr lang="zh-CN" altLang="en-US" baseline="0" dirty="0" smtClean="0"/>
              <a:t>和</a:t>
            </a:r>
            <a:r>
              <a:rPr lang="en-US" altLang="zh-CN" baseline="0" dirty="0" err="1" smtClean="0"/>
              <a:t>ReplicaSet</a:t>
            </a:r>
            <a:r>
              <a:rPr lang="zh-CN" altLang="en-US" baseline="0" dirty="0" smtClean="0"/>
              <a:t>技术来实现这些要求。</a:t>
            </a:r>
            <a:endParaRPr lang="en-US" dirty="0" smtClean="0"/>
          </a:p>
        </p:txBody>
      </p:sp>
      <p:sp>
        <p:nvSpPr>
          <p:cNvPr id="4" name="灯片编号占位符 3"/>
          <p:cNvSpPr>
            <a:spLocks noGrp="1"/>
          </p:cNvSpPr>
          <p:nvPr>
            <p:ph type="sldNum" sz="quarter" idx="10"/>
          </p:nvPr>
        </p:nvSpPr>
        <p:spPr/>
        <p:txBody>
          <a:bodyPr/>
          <a:lstStyle/>
          <a:p>
            <a:fld id="{4A9044D2-50F1-48E0-B604-5A1430C00CF1}" type="slidenum">
              <a:rPr lang="en-US" smtClean="0"/>
              <a:t>14</a:t>
            </a:fld>
            <a:endParaRPr lang="en-US"/>
          </a:p>
        </p:txBody>
      </p:sp>
    </p:spTree>
    <p:extLst>
      <p:ext uri="{BB962C8B-B14F-4D97-AF65-F5344CB8AC3E}">
        <p14:creationId xmlns:p14="http://schemas.microsoft.com/office/powerpoint/2010/main" val="12831203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Font typeface="Arial" panose="020B0604020202020204" pitchFamily="34" charset="0"/>
              <a:buNone/>
            </a:pPr>
            <a:r>
              <a:rPr lang="zh-CN" altLang="en-US" dirty="0" smtClean="0"/>
              <a:t>原来的系统：</a:t>
            </a:r>
            <a:endParaRPr lang="en-US" altLang="zh-CN" dirty="0" smtClean="0"/>
          </a:p>
          <a:p>
            <a:pPr marL="0" indent="0">
              <a:buFont typeface="Arial" panose="020B0604020202020204" pitchFamily="34" charset="0"/>
              <a:buNone/>
            </a:pPr>
            <a:r>
              <a:rPr lang="zh-CN" altLang="en-US" dirty="0" smtClean="0"/>
              <a:t>固定规模基础设施，满足</a:t>
            </a:r>
            <a:r>
              <a:rPr lang="en-US" altLang="zh-CN" dirty="0" smtClean="0"/>
              <a:t>2008</a:t>
            </a:r>
            <a:r>
              <a:rPr lang="zh-CN" altLang="en-US" dirty="0" smtClean="0"/>
              <a:t>年最高负载的</a:t>
            </a:r>
            <a:r>
              <a:rPr lang="en-US" altLang="zh-CN" dirty="0" smtClean="0"/>
              <a:t>3</a:t>
            </a:r>
            <a:r>
              <a:rPr lang="zh-CN" altLang="en-US" dirty="0" smtClean="0"/>
              <a:t>倍需求；现在平均只使用了</a:t>
            </a:r>
            <a:r>
              <a:rPr lang="en-US" altLang="zh-CN" dirty="0" smtClean="0"/>
              <a:t>20%</a:t>
            </a:r>
            <a:r>
              <a:rPr lang="zh-CN" altLang="en-US" dirty="0" smtClean="0"/>
              <a:t>的能力；</a:t>
            </a:r>
            <a:endParaRPr lang="en-US" altLang="zh-CN" dirty="0" smtClean="0"/>
          </a:p>
          <a:p>
            <a:pPr marL="0" indent="0">
              <a:buFont typeface="Arial" panose="020B0604020202020204" pitchFamily="34" charset="0"/>
              <a:buNone/>
            </a:pPr>
            <a:r>
              <a:rPr lang="zh-CN" altLang="en-US" dirty="0" smtClean="0"/>
              <a:t>每个模块集群的容量和规模是预先定义的；无法利用集群外的容量；</a:t>
            </a:r>
            <a:endParaRPr lang="en-AU" dirty="0" smtClean="0"/>
          </a:p>
          <a:p>
            <a:pPr marL="0" marR="0" lvl="2"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AU" dirty="0" smtClean="0"/>
              <a:t>A mix of Microsoft technologies spread over more than a decade of development</a:t>
            </a:r>
            <a:endParaRPr lang="en-AU" noProof="0" dirty="0" smtClean="0"/>
          </a:p>
          <a:p>
            <a:pPr marL="0" indent="0">
              <a:buFont typeface="Arial" panose="020B0604020202020204" pitchFamily="34" charset="0"/>
              <a:buNone/>
            </a:pPr>
            <a:r>
              <a:rPr lang="zh-CN" altLang="en-US" dirty="0" smtClean="0"/>
              <a:t>高</a:t>
            </a:r>
            <a:r>
              <a:rPr lang="en-US" altLang="zh-CN" dirty="0" smtClean="0"/>
              <a:t>SLA</a:t>
            </a:r>
            <a:r>
              <a:rPr lang="zh-CN" altLang="en-US" dirty="0" smtClean="0"/>
              <a:t>需求，但是只能满足</a:t>
            </a:r>
            <a:r>
              <a:rPr lang="en-US" altLang="zh-CN" dirty="0" smtClean="0"/>
              <a:t>5x24</a:t>
            </a:r>
          </a:p>
          <a:p>
            <a:pPr marL="0" indent="0">
              <a:buFont typeface="Arial" panose="020B0604020202020204" pitchFamily="34" charset="0"/>
              <a:buNone/>
            </a:pPr>
            <a:endParaRPr lang="en-US" dirty="0" smtClean="0"/>
          </a:p>
          <a:p>
            <a:pPr marL="0" indent="0">
              <a:buFont typeface="Arial" panose="020B0604020202020204" pitchFamily="34" charset="0"/>
              <a:buNone/>
            </a:pPr>
            <a:endParaRPr lang="en-AU" dirty="0" smtClean="0"/>
          </a:p>
          <a:p>
            <a:pPr marL="285750" indent="-285750">
              <a:buFont typeface="Arial" panose="020B0604020202020204" pitchFamily="34" charset="0"/>
              <a:buChar char="•"/>
            </a:pPr>
            <a:r>
              <a:rPr lang="en-AU" dirty="0" smtClean="0"/>
              <a:t>Dual node clusters</a:t>
            </a:r>
          </a:p>
          <a:p>
            <a:pPr marL="285750" lvl="1" indent="-285750">
              <a:buFont typeface="Arial" panose="020B0604020202020204" pitchFamily="34" charset="0"/>
              <a:buChar char="•"/>
            </a:pPr>
            <a:r>
              <a:rPr lang="en-AU" sz="1800" dirty="0" smtClean="0"/>
              <a:t>Active/Active configurations</a:t>
            </a:r>
          </a:p>
          <a:p>
            <a:pPr marL="285750" lvl="1" indent="-285750">
              <a:buFont typeface="Arial" panose="020B0604020202020204" pitchFamily="34" charset="0"/>
              <a:buChar char="•"/>
            </a:pPr>
            <a:r>
              <a:rPr lang="en-AU" sz="1800" dirty="0" smtClean="0"/>
              <a:t>Active/Passive configurations</a:t>
            </a:r>
          </a:p>
          <a:p>
            <a:pPr marL="285750" lvl="1" indent="-285750">
              <a:buFont typeface="Arial" panose="020B0604020202020204" pitchFamily="34" charset="0"/>
              <a:buChar char="•"/>
            </a:pPr>
            <a:r>
              <a:rPr lang="en-AU" sz="1800" dirty="0" smtClean="0"/>
              <a:t>Active/Active – limited configurations</a:t>
            </a:r>
          </a:p>
          <a:p>
            <a:pPr marL="285750" indent="-285750">
              <a:buFont typeface="Arial" panose="020B0604020202020204" pitchFamily="34" charset="0"/>
              <a:buChar char="•"/>
            </a:pPr>
            <a:r>
              <a:rPr lang="en-AU" dirty="0" smtClean="0"/>
              <a:t>2 single node clusters</a:t>
            </a:r>
          </a:p>
          <a:p>
            <a:pPr marL="285750" indent="-285750">
              <a:buFont typeface="Arial" panose="020B0604020202020204" pitchFamily="34" charset="0"/>
              <a:buChar char="•"/>
            </a:pPr>
            <a:r>
              <a:rPr lang="en-AU" dirty="0" smtClean="0"/>
              <a:t>Database clusters</a:t>
            </a:r>
          </a:p>
          <a:p>
            <a:pPr marL="285750" indent="-285750">
              <a:buFont typeface="Arial" panose="020B0604020202020204" pitchFamily="34" charset="0"/>
              <a:buChar char="•"/>
            </a:pPr>
            <a:endParaRPr lang="en-AU" dirty="0" smtClean="0"/>
          </a:p>
          <a:p>
            <a:pPr marL="0" indent="0">
              <a:buFont typeface="Arial" panose="020B0604020202020204" pitchFamily="34" charset="0"/>
              <a:buNone/>
            </a:pPr>
            <a:endParaRPr lang="en-AU" dirty="0" smtClean="0"/>
          </a:p>
          <a:p>
            <a:endParaRPr lang="en-US" dirty="0"/>
          </a:p>
        </p:txBody>
      </p:sp>
      <p:sp>
        <p:nvSpPr>
          <p:cNvPr id="4" name="灯片编号占位符 3"/>
          <p:cNvSpPr>
            <a:spLocks noGrp="1"/>
          </p:cNvSpPr>
          <p:nvPr>
            <p:ph type="sldNum" sz="quarter" idx="10"/>
          </p:nvPr>
        </p:nvSpPr>
        <p:spPr/>
        <p:txBody>
          <a:bodyPr/>
          <a:lstStyle/>
          <a:p>
            <a:fld id="{4A9044D2-50F1-48E0-B604-5A1430C00CF1}" type="slidenum">
              <a:rPr lang="en-US" smtClean="0"/>
              <a:t>15</a:t>
            </a:fld>
            <a:endParaRPr lang="en-US"/>
          </a:p>
        </p:txBody>
      </p:sp>
    </p:spTree>
    <p:extLst>
      <p:ext uri="{BB962C8B-B14F-4D97-AF65-F5344CB8AC3E}">
        <p14:creationId xmlns:p14="http://schemas.microsoft.com/office/powerpoint/2010/main" val="2374217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85750" indent="-285750">
              <a:buFont typeface="Arial" panose="020B0604020202020204" pitchFamily="34" charset="0"/>
              <a:buChar char="•"/>
            </a:pPr>
            <a:endParaRPr lang="en-AU" dirty="0" smtClean="0"/>
          </a:p>
          <a:p>
            <a:pPr marL="0" indent="0">
              <a:buFont typeface="Arial" panose="020B0604020202020204" pitchFamily="34" charset="0"/>
              <a:buNone/>
            </a:pPr>
            <a:r>
              <a:rPr lang="en-US" altLang="zh-CN" dirty="0" smtClean="0"/>
              <a:t>Migration</a:t>
            </a:r>
          </a:p>
          <a:p>
            <a:pPr marL="0" indent="0">
              <a:buFont typeface="Arial" panose="020B0604020202020204" pitchFamily="34" charset="0"/>
              <a:buNone/>
            </a:pPr>
            <a:r>
              <a:rPr lang="en-US" altLang="zh-CN" dirty="0" smtClean="0"/>
              <a:t>1</a:t>
            </a:r>
            <a:r>
              <a:rPr lang="zh-CN" altLang="en-US" dirty="0" smtClean="0"/>
              <a:t>。解耦：模块和消息队列绑定在服务器上；模块之间紧耦合；</a:t>
            </a:r>
            <a:endParaRPr lang="en-US" altLang="zh-CN" dirty="0" smtClean="0"/>
          </a:p>
          <a:p>
            <a:pPr marL="0" indent="0">
              <a:buFont typeface="Arial" panose="020B0604020202020204" pitchFamily="34" charset="0"/>
              <a:buNone/>
            </a:pPr>
            <a:endParaRPr lang="en-US" altLang="zh-CN" dirty="0" smtClean="0"/>
          </a:p>
          <a:p>
            <a:pPr marL="380905" indent="-380905">
              <a:buFont typeface="Arial" panose="020B0604020202020204" pitchFamily="34" charset="0"/>
              <a:buChar char="•"/>
            </a:pPr>
            <a:r>
              <a:rPr lang="en-AU" dirty="0" smtClean="0">
                <a:solidFill>
                  <a:schemeClr val="tx1"/>
                </a:solidFill>
              </a:rPr>
              <a:t>Tightly coupled</a:t>
            </a:r>
          </a:p>
          <a:p>
            <a:pPr marL="380905" lvl="1" indent="-380905">
              <a:buFont typeface="Arial" panose="020B0604020202020204" pitchFamily="34" charset="0"/>
              <a:buChar char="•"/>
            </a:pPr>
            <a:r>
              <a:rPr lang="en-AU" sz="1800" dirty="0" smtClean="0">
                <a:solidFill>
                  <a:schemeClr val="tx1"/>
                </a:solidFill>
              </a:rPr>
              <a:t>MSMQ linked to component</a:t>
            </a:r>
          </a:p>
          <a:p>
            <a:pPr marL="380905" lvl="1" indent="-380905">
              <a:buFont typeface="Arial" panose="020B0604020202020204" pitchFamily="34" charset="0"/>
              <a:buChar char="•"/>
            </a:pPr>
            <a:r>
              <a:rPr lang="en-AU" sz="1800" dirty="0" smtClean="0">
                <a:solidFill>
                  <a:schemeClr val="tx1"/>
                </a:solidFill>
              </a:rPr>
              <a:t>Component scale linked to MSMQ</a:t>
            </a:r>
          </a:p>
          <a:p>
            <a:pPr marL="380905" lvl="1" indent="-380905">
              <a:buFont typeface="Arial" panose="020B0604020202020204" pitchFamily="34" charset="0"/>
              <a:buChar char="•"/>
            </a:pPr>
            <a:r>
              <a:rPr lang="en-AU" sz="1800" dirty="0" smtClean="0">
                <a:solidFill>
                  <a:schemeClr val="tx1"/>
                </a:solidFill>
              </a:rPr>
              <a:t>Tight coupling inter-component</a:t>
            </a:r>
          </a:p>
          <a:p>
            <a:pPr marL="380905" lvl="1" indent="-380905">
              <a:buFont typeface="Arial" panose="020B0604020202020204" pitchFamily="34" charset="0"/>
              <a:buChar char="•"/>
            </a:pPr>
            <a:r>
              <a:rPr lang="en-AU" sz="1800" dirty="0" smtClean="0">
                <a:solidFill>
                  <a:schemeClr val="tx1"/>
                </a:solidFill>
              </a:rPr>
              <a:t>Processing redundancy linked</a:t>
            </a:r>
          </a:p>
          <a:p>
            <a:pPr marL="380905" lvl="1" indent="-380905">
              <a:buFont typeface="Arial" panose="020B0604020202020204" pitchFamily="34" charset="0"/>
              <a:buChar char="•"/>
            </a:pPr>
            <a:r>
              <a:rPr lang="en-AU" sz="1800" dirty="0" smtClean="0">
                <a:solidFill>
                  <a:schemeClr val="tx1"/>
                </a:solidFill>
              </a:rPr>
              <a:t>Scale linked to dependencies</a:t>
            </a:r>
          </a:p>
          <a:p>
            <a:pPr marL="380905" indent="-380905">
              <a:buFont typeface="Arial" panose="020B0604020202020204" pitchFamily="34" charset="0"/>
              <a:buChar char="•"/>
            </a:pPr>
            <a:endParaRPr lang="en-AU" dirty="0" smtClean="0">
              <a:solidFill>
                <a:schemeClr val="tx1"/>
              </a:solidFill>
            </a:endParaRPr>
          </a:p>
          <a:p>
            <a:pPr marL="0" indent="0">
              <a:buFont typeface="Arial" panose="020B0604020202020204" pitchFamily="34" charset="0"/>
              <a:buNone/>
            </a:pPr>
            <a:endParaRPr lang="en-US" altLang="zh-CN" dirty="0" smtClean="0"/>
          </a:p>
          <a:p>
            <a:pPr marL="0" indent="0">
              <a:buFont typeface="Arial" panose="020B0604020202020204" pitchFamily="34" charset="0"/>
              <a:buNone/>
            </a:pPr>
            <a:r>
              <a:rPr lang="en-US" altLang="zh-CN" dirty="0" smtClean="0"/>
              <a:t>2</a:t>
            </a:r>
            <a:r>
              <a:rPr lang="zh-CN" altLang="en-US" dirty="0" smtClean="0"/>
              <a:t>。</a:t>
            </a:r>
            <a:r>
              <a:rPr lang="en-US" altLang="zh-CN" dirty="0" smtClean="0"/>
              <a:t>Move</a:t>
            </a:r>
            <a:r>
              <a:rPr lang="zh-CN" altLang="en-US" dirty="0" smtClean="0"/>
              <a:t> </a:t>
            </a:r>
            <a:r>
              <a:rPr lang="en-US" altLang="zh-CN" dirty="0" smtClean="0"/>
              <a:t>to</a:t>
            </a:r>
            <a:r>
              <a:rPr lang="zh-CN" altLang="en-US" dirty="0" smtClean="0"/>
              <a:t> </a:t>
            </a:r>
            <a:r>
              <a:rPr lang="en-US" altLang="zh-CN" dirty="0" smtClean="0"/>
              <a:t>Cloud</a:t>
            </a:r>
            <a:r>
              <a:rPr lang="zh-CN" altLang="en-US" dirty="0" smtClean="0"/>
              <a:t>，利用银行已有的私有云；完成自动化和标准化</a:t>
            </a:r>
            <a:endParaRPr lang="en-US" altLang="zh-CN" dirty="0" smtClean="0"/>
          </a:p>
          <a:p>
            <a:pPr marL="0" indent="0">
              <a:buFont typeface="Arial" panose="020B0604020202020204" pitchFamily="34" charset="0"/>
              <a:buNone/>
            </a:pPr>
            <a:r>
              <a:rPr lang="en-US" altLang="zh-CN" dirty="0" smtClean="0"/>
              <a:t>3</a:t>
            </a:r>
            <a:r>
              <a:rPr lang="zh-CN" altLang="en-US" dirty="0" smtClean="0"/>
              <a:t>。规划：</a:t>
            </a:r>
            <a:endParaRPr lang="en-US" altLang="zh-CN" dirty="0" smtClean="0"/>
          </a:p>
          <a:p>
            <a:pPr lvl="0"/>
            <a:r>
              <a:rPr lang="en-AU" sz="1200" dirty="0" smtClean="0"/>
              <a:t>Windows Azure Pack </a:t>
            </a:r>
          </a:p>
          <a:p>
            <a:pPr lvl="0"/>
            <a:r>
              <a:rPr lang="en-AU" sz="1200" dirty="0" smtClean="0"/>
              <a:t>Leverage reliable messaging capabilities</a:t>
            </a:r>
          </a:p>
          <a:p>
            <a:pPr lvl="0"/>
            <a:r>
              <a:rPr lang="en-AU" sz="1200" dirty="0" smtClean="0"/>
              <a:t>On demand scaling patterns</a:t>
            </a:r>
          </a:p>
          <a:p>
            <a:pPr lvl="0"/>
            <a:r>
              <a:rPr lang="en-AU" sz="1200" dirty="0" smtClean="0"/>
              <a:t>Common technology platform</a:t>
            </a:r>
          </a:p>
          <a:p>
            <a:pPr lvl="0"/>
            <a:r>
              <a:rPr lang="en-AU" sz="1200" dirty="0" smtClean="0"/>
              <a:t>Role based deployment capabilities</a:t>
            </a:r>
            <a:endParaRPr lang="en-US" altLang="zh-CN" dirty="0" smtClean="0"/>
          </a:p>
          <a:p>
            <a:pPr marL="0" indent="0">
              <a:buFont typeface="Arial" panose="020B0604020202020204" pitchFamily="34" charset="0"/>
              <a:buNone/>
            </a:pPr>
            <a:r>
              <a:rPr lang="en-US" altLang="zh-CN" dirty="0" smtClean="0"/>
              <a:t>4</a:t>
            </a:r>
            <a:r>
              <a:rPr lang="zh-CN" altLang="en-US" dirty="0" smtClean="0"/>
              <a:t>。</a:t>
            </a:r>
            <a:r>
              <a:rPr lang="en-US" altLang="zh-CN" dirty="0" smtClean="0"/>
              <a:t>Cloud</a:t>
            </a:r>
            <a:r>
              <a:rPr lang="zh-CN" altLang="en-US" dirty="0" smtClean="0"/>
              <a:t> </a:t>
            </a:r>
            <a:r>
              <a:rPr lang="en-US" altLang="zh-CN" dirty="0" smtClean="0"/>
              <a:t>burst</a:t>
            </a:r>
            <a:r>
              <a:rPr lang="zh-CN" altLang="en-US" dirty="0" smtClean="0"/>
              <a:t> </a:t>
            </a:r>
            <a:r>
              <a:rPr lang="en-US" altLang="zh-CN" dirty="0" smtClean="0"/>
              <a:t>to</a:t>
            </a:r>
            <a:r>
              <a:rPr lang="zh-CN" altLang="en-US" dirty="0" smtClean="0"/>
              <a:t> </a:t>
            </a:r>
            <a:r>
              <a:rPr lang="en-US" altLang="zh-CN" dirty="0" smtClean="0"/>
              <a:t>public</a:t>
            </a:r>
            <a:r>
              <a:rPr lang="zh-CN" altLang="en-US" dirty="0" smtClean="0"/>
              <a:t> </a:t>
            </a:r>
            <a:r>
              <a:rPr lang="en-US" altLang="zh-CN" dirty="0" smtClean="0"/>
              <a:t>cloud</a:t>
            </a:r>
          </a:p>
          <a:p>
            <a:endParaRPr lang="en-US" dirty="0"/>
          </a:p>
        </p:txBody>
      </p:sp>
      <p:sp>
        <p:nvSpPr>
          <p:cNvPr id="4" name="灯片编号占位符 3"/>
          <p:cNvSpPr>
            <a:spLocks noGrp="1"/>
          </p:cNvSpPr>
          <p:nvPr>
            <p:ph type="sldNum" sz="quarter" idx="10"/>
          </p:nvPr>
        </p:nvSpPr>
        <p:spPr/>
        <p:txBody>
          <a:bodyPr/>
          <a:lstStyle/>
          <a:p>
            <a:fld id="{4A9044D2-50F1-48E0-B604-5A1430C00CF1}" type="slidenum">
              <a:rPr lang="en-US" smtClean="0"/>
              <a:t>16</a:t>
            </a:fld>
            <a:endParaRPr lang="en-US"/>
          </a:p>
        </p:txBody>
      </p:sp>
    </p:spTree>
    <p:extLst>
      <p:ext uri="{BB962C8B-B14F-4D97-AF65-F5344CB8AC3E}">
        <p14:creationId xmlns:p14="http://schemas.microsoft.com/office/powerpoint/2010/main" val="408816783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开发者按照云原生应用的规则来开发，才能充分受益于云平台，快速实现业务交付</a:t>
            </a:r>
            <a:endParaRPr lang="en-US" altLang="zh-CN" dirty="0" smtClean="0"/>
          </a:p>
          <a:p>
            <a:endParaRPr lang="en-US" dirty="0" smtClean="0"/>
          </a:p>
          <a:p>
            <a:r>
              <a:rPr lang="zh-CN" altLang="en-US" dirty="0" smtClean="0"/>
              <a:t>云平台提供云原生应用所需要的能力，才能更好的支持云原生应用的开发，部署和运维</a:t>
            </a:r>
            <a:endParaRPr lang="en-US" altLang="zh-CN" dirty="0" smtClean="0"/>
          </a:p>
          <a:p>
            <a:r>
              <a:rPr lang="zh-CN" altLang="en-US" dirty="0" smtClean="0"/>
              <a:t>云平台不仅仅是</a:t>
            </a:r>
            <a:r>
              <a:rPr lang="en-US" altLang="zh-CN" dirty="0" err="1" smtClean="0"/>
              <a:t>PaaS</a:t>
            </a:r>
            <a:r>
              <a:rPr lang="zh-CN" altLang="en-US" dirty="0" smtClean="0"/>
              <a:t>，而是</a:t>
            </a:r>
            <a:r>
              <a:rPr lang="en-US" altLang="zh-CN" dirty="0" err="1" smtClean="0"/>
              <a:t>IaaS</a:t>
            </a:r>
            <a:r>
              <a:rPr lang="zh-CN" altLang="en-US" dirty="0" smtClean="0"/>
              <a:t>和</a:t>
            </a:r>
            <a:r>
              <a:rPr lang="en-US" altLang="zh-CN" dirty="0" err="1" smtClean="0"/>
              <a:t>PaaS</a:t>
            </a:r>
            <a:r>
              <a:rPr lang="zh-CN" altLang="en-US" dirty="0" smtClean="0"/>
              <a:t>的一个</a:t>
            </a:r>
            <a:r>
              <a:rPr lang="en-US" altLang="zh-CN" dirty="0" smtClean="0"/>
              <a:t>smooth</a:t>
            </a:r>
            <a:r>
              <a:rPr lang="zh-CN" altLang="en-US" dirty="0" smtClean="0"/>
              <a:t>的结合</a:t>
            </a:r>
            <a:endParaRPr lang="en-US" dirty="0"/>
          </a:p>
        </p:txBody>
      </p:sp>
      <p:sp>
        <p:nvSpPr>
          <p:cNvPr id="4" name="灯片编号占位符 3"/>
          <p:cNvSpPr>
            <a:spLocks noGrp="1"/>
          </p:cNvSpPr>
          <p:nvPr>
            <p:ph type="sldNum" sz="quarter" idx="10"/>
          </p:nvPr>
        </p:nvSpPr>
        <p:spPr/>
        <p:txBody>
          <a:bodyPr/>
          <a:lstStyle/>
          <a:p>
            <a:fld id="{4A9044D2-50F1-48E0-B604-5A1430C00CF1}" type="slidenum">
              <a:rPr lang="en-US" smtClean="0"/>
              <a:t>17</a:t>
            </a:fld>
            <a:endParaRPr lang="en-US"/>
          </a:p>
        </p:txBody>
      </p:sp>
    </p:spTree>
    <p:extLst>
      <p:ext uri="{BB962C8B-B14F-4D97-AF65-F5344CB8AC3E}">
        <p14:creationId xmlns:p14="http://schemas.microsoft.com/office/powerpoint/2010/main" val="30956633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核心：自动化；环境依赖；有状态服务的管理 （</a:t>
            </a:r>
            <a:r>
              <a:rPr lang="en-US" altLang="zh-CN" dirty="0" smtClean="0"/>
              <a:t>DB</a:t>
            </a:r>
            <a:r>
              <a:rPr lang="zh-CN" altLang="en-US" dirty="0" smtClean="0"/>
              <a:t>，</a:t>
            </a:r>
            <a:r>
              <a:rPr lang="en-US" altLang="zh-CN" dirty="0" smtClean="0"/>
              <a:t>message</a:t>
            </a:r>
            <a:r>
              <a:rPr lang="zh-CN" altLang="en-US" dirty="0" smtClean="0"/>
              <a:t> </a:t>
            </a:r>
            <a:r>
              <a:rPr lang="en-US" altLang="zh-CN" dirty="0" smtClean="0"/>
              <a:t>queue</a:t>
            </a:r>
            <a:r>
              <a:rPr lang="zh-CN" altLang="en-US" dirty="0" smtClean="0"/>
              <a:t>，</a:t>
            </a:r>
            <a:r>
              <a:rPr lang="en-US" altLang="zh-CN" dirty="0" smtClean="0"/>
              <a:t>logging</a:t>
            </a:r>
            <a:r>
              <a:rPr lang="zh-CN" altLang="en-US" dirty="0" smtClean="0"/>
              <a:t>）</a:t>
            </a:r>
            <a:endParaRPr lang="en-US" altLang="zh-CN" dirty="0" smtClean="0"/>
          </a:p>
          <a:p>
            <a:endParaRPr lang="en-US" dirty="0"/>
          </a:p>
        </p:txBody>
      </p:sp>
      <p:sp>
        <p:nvSpPr>
          <p:cNvPr id="4" name="灯片编号占位符 3"/>
          <p:cNvSpPr>
            <a:spLocks noGrp="1"/>
          </p:cNvSpPr>
          <p:nvPr>
            <p:ph type="sldNum" sz="quarter" idx="10"/>
          </p:nvPr>
        </p:nvSpPr>
        <p:spPr/>
        <p:txBody>
          <a:bodyPr/>
          <a:lstStyle/>
          <a:p>
            <a:fld id="{4A9044D2-50F1-48E0-B604-5A1430C00CF1}" type="slidenum">
              <a:rPr lang="en-US" smtClean="0"/>
              <a:t>18</a:t>
            </a:fld>
            <a:endParaRPr lang="en-US"/>
          </a:p>
        </p:txBody>
      </p:sp>
    </p:spTree>
    <p:extLst>
      <p:ext uri="{BB962C8B-B14F-4D97-AF65-F5344CB8AC3E}">
        <p14:creationId xmlns:p14="http://schemas.microsoft.com/office/powerpoint/2010/main" val="24380958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latin typeface="Calibri"/>
              </a:rPr>
              <a:pPr/>
              <a:t>19</a:t>
            </a:fld>
            <a:endParaRPr lang="en-GB" dirty="0">
              <a:solidFill>
                <a:prstClr val="black"/>
              </a:solidFill>
              <a:latin typeface="Calibri"/>
            </a:endParaRPr>
          </a:p>
        </p:txBody>
      </p:sp>
    </p:spTree>
    <p:extLst>
      <p:ext uri="{BB962C8B-B14F-4D97-AF65-F5344CB8AC3E}">
        <p14:creationId xmlns:p14="http://schemas.microsoft.com/office/powerpoint/2010/main" val="30438747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A9044D2-50F1-48E0-B604-5A1430C00CF1}" type="slidenum">
              <a:rPr lang="en-US" smtClean="0"/>
              <a:t>21</a:t>
            </a:fld>
            <a:endParaRPr lang="en-US"/>
          </a:p>
        </p:txBody>
      </p:sp>
    </p:spTree>
    <p:extLst>
      <p:ext uri="{BB962C8B-B14F-4D97-AF65-F5344CB8AC3E}">
        <p14:creationId xmlns:p14="http://schemas.microsoft.com/office/powerpoint/2010/main" val="19380205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A9044D2-50F1-48E0-B604-5A1430C00CF1}" type="slidenum">
              <a:rPr lang="en-US" smtClean="0"/>
              <a:t>22</a:t>
            </a:fld>
            <a:endParaRPr lang="en-US"/>
          </a:p>
        </p:txBody>
      </p:sp>
    </p:spTree>
    <p:extLst>
      <p:ext uri="{BB962C8B-B14F-4D97-AF65-F5344CB8AC3E}">
        <p14:creationId xmlns:p14="http://schemas.microsoft.com/office/powerpoint/2010/main" val="18135757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ctr"/>
            <a:r>
              <a:rPr lang="zh-CN" altLang="en-US" sz="1200" dirty="0" smtClean="0"/>
              <a:t>支持原生应用的开发</a:t>
            </a:r>
            <a:endParaRPr lang="en-US" altLang="zh-CN" dirty="0" smtClean="0"/>
          </a:p>
          <a:p>
            <a:pPr fontAlgn="ctr"/>
            <a:endParaRPr lang="en-US" altLang="zh-CN" dirty="0" smtClean="0"/>
          </a:p>
          <a:p>
            <a:pPr fontAlgn="ctr"/>
            <a:r>
              <a:rPr lang="zh-CN" altLang="en-US" dirty="0" smtClean="0"/>
              <a:t>自动水平扩展</a:t>
            </a:r>
            <a:endParaRPr lang="en-US" altLang="zh-CN" dirty="0" smtClean="0"/>
          </a:p>
          <a:p>
            <a:pPr fontAlgn="ctr"/>
            <a:r>
              <a:rPr lang="zh-CN" altLang="en-US" dirty="0" smtClean="0"/>
              <a:t>自动配置</a:t>
            </a:r>
            <a:endParaRPr lang="en-US" altLang="zh-CN" dirty="0" smtClean="0"/>
          </a:p>
          <a:p>
            <a:pPr fontAlgn="ctr"/>
            <a:r>
              <a:rPr lang="zh-CN" altLang="en-US" dirty="0" smtClean="0"/>
              <a:t>自动恢复</a:t>
            </a:r>
            <a:endParaRPr lang="en-US" altLang="zh-CN" dirty="0" smtClean="0"/>
          </a:p>
          <a:p>
            <a:pPr fontAlgn="ctr"/>
            <a:r>
              <a:rPr lang="zh-CN" altLang="en-US" dirty="0" smtClean="0"/>
              <a:t>有状态服务管理</a:t>
            </a:r>
            <a:endParaRPr lang="en-US" altLang="zh-CN" dirty="0" smtClean="0"/>
          </a:p>
          <a:p>
            <a:pPr lvl="1" fontAlgn="ctr"/>
            <a:r>
              <a:rPr lang="zh-CN" altLang="en-US" dirty="0" smtClean="0"/>
              <a:t>缓存，数据库，文件系统</a:t>
            </a:r>
            <a:endParaRPr lang="en-US" altLang="zh-CN" dirty="0" smtClean="0"/>
          </a:p>
          <a:p>
            <a:pPr fontAlgn="ctr"/>
            <a:r>
              <a:rPr lang="zh-CN" altLang="en-US" dirty="0" smtClean="0"/>
              <a:t>松耦合</a:t>
            </a:r>
            <a:endParaRPr lang="en-US" altLang="zh-CN" dirty="0" smtClean="0"/>
          </a:p>
          <a:p>
            <a:pPr lvl="1" fontAlgn="ctr"/>
            <a:r>
              <a:rPr lang="zh-CN" altLang="en-US" dirty="0" smtClean="0"/>
              <a:t>消息队列</a:t>
            </a:r>
            <a:endParaRPr lang="en-US" altLang="zh-CN" dirty="0" smtClean="0"/>
          </a:p>
          <a:p>
            <a:pPr fontAlgn="ctr"/>
            <a:r>
              <a:rPr lang="zh-CN" altLang="en-US" dirty="0" smtClean="0"/>
              <a:t>轻量级运行环境</a:t>
            </a:r>
            <a:endParaRPr lang="en-US" altLang="zh-CN" dirty="0" smtClean="0"/>
          </a:p>
          <a:p>
            <a:pPr fontAlgn="ctr"/>
            <a:r>
              <a:rPr lang="en-US" altLang="zh-CN" dirty="0" err="1" smtClean="0"/>
              <a:t>DevOps</a:t>
            </a:r>
            <a:endParaRPr lang="en-US" altLang="zh-CN" dirty="0" smtClean="0"/>
          </a:p>
          <a:p>
            <a:pPr fontAlgn="ctr"/>
            <a:endParaRPr lang="en-US" altLang="zh-CN" dirty="0" smtClean="0"/>
          </a:p>
          <a:p>
            <a:pPr defTabSz="457189">
              <a:spcBef>
                <a:spcPts val="1200"/>
              </a:spcBef>
              <a:spcAft>
                <a:spcPts val="400"/>
              </a:spcAft>
              <a:buClr>
                <a:prstClr val="black"/>
              </a:buClr>
              <a:buSzPct val="100000"/>
              <a:defRPr/>
            </a:pPr>
            <a:r>
              <a:rPr lang="zh-CN" altLang="en-US" sz="1600" b="1" dirty="0" smtClean="0">
                <a:solidFill>
                  <a:srgbClr val="0096D6"/>
                </a:solidFill>
                <a:cs typeface="HP Simplified" pitchFamily="34" charset="0"/>
              </a:rPr>
              <a:t>益处</a:t>
            </a:r>
            <a:endParaRPr lang="en-US" sz="1600" b="1" dirty="0" smtClean="0">
              <a:solidFill>
                <a:srgbClr val="0096D6"/>
              </a:solidFill>
              <a:cs typeface="HP Simplified" pitchFamily="34" charset="0"/>
            </a:endParaRPr>
          </a:p>
          <a:p>
            <a:pPr marL="112710" lvl="2" indent="-112710" defTabSz="457189">
              <a:spcAft>
                <a:spcPts val="400"/>
              </a:spcAft>
              <a:buFont typeface="HP Simplified" pitchFamily="34" charset="0"/>
              <a:buChar char="•"/>
              <a:defRPr/>
            </a:pPr>
            <a:r>
              <a:rPr lang="zh-CN" altLang="en-US" sz="1200" dirty="0" smtClean="0">
                <a:solidFill>
                  <a:prstClr val="black"/>
                </a:solidFill>
                <a:cs typeface="HP Simplified" pitchFamily="34" charset="0"/>
              </a:rPr>
              <a:t>加速原生态云应用程序开发</a:t>
            </a:r>
            <a:endParaRPr lang="en-US" sz="1200" dirty="0" smtClean="0">
              <a:solidFill>
                <a:prstClr val="black"/>
              </a:solidFill>
              <a:cs typeface="HP Simplified" pitchFamily="34" charset="0"/>
            </a:endParaRPr>
          </a:p>
          <a:p>
            <a:pPr marL="112710" lvl="2" indent="-112710" defTabSz="457189">
              <a:spcAft>
                <a:spcPts val="400"/>
              </a:spcAft>
              <a:buFont typeface="HP Simplified" pitchFamily="34" charset="0"/>
              <a:buChar char="•"/>
              <a:defRPr/>
            </a:pPr>
            <a:r>
              <a:rPr lang="zh-CN" altLang="en-US" sz="1200" dirty="0" smtClean="0">
                <a:solidFill>
                  <a:prstClr val="black"/>
                </a:solidFill>
                <a:cs typeface="HP Simplified" pitchFamily="34" charset="0"/>
              </a:rPr>
              <a:t>容易借鉴开发者经验</a:t>
            </a:r>
            <a:endParaRPr lang="en-US" sz="1200" dirty="0" smtClean="0">
              <a:solidFill>
                <a:prstClr val="black"/>
              </a:solidFill>
              <a:cs typeface="HP Simplified" pitchFamily="34" charset="0"/>
            </a:endParaRPr>
          </a:p>
          <a:p>
            <a:pPr marL="112710" lvl="2" indent="-112710" defTabSz="457189">
              <a:spcAft>
                <a:spcPts val="400"/>
              </a:spcAft>
              <a:buFont typeface="HP Simplified" pitchFamily="34" charset="0"/>
              <a:buChar char="•"/>
              <a:defRPr/>
            </a:pPr>
            <a:r>
              <a:rPr lang="zh-CN" altLang="en-US" sz="1200" dirty="0" smtClean="0">
                <a:solidFill>
                  <a:prstClr val="black"/>
                </a:solidFill>
                <a:cs typeface="HP Simplified" pitchFamily="34" charset="0"/>
              </a:rPr>
              <a:t>使用共同的开发和运营平台，节省成本</a:t>
            </a:r>
            <a:endParaRPr lang="en-US" sz="1200" dirty="0" smtClean="0">
              <a:solidFill>
                <a:prstClr val="black"/>
              </a:solidFill>
              <a:cs typeface="HP Simplified" pitchFamily="34" charset="0"/>
            </a:endParaRPr>
          </a:p>
          <a:p>
            <a:pPr marL="112710" lvl="2" indent="-112710" defTabSz="457189">
              <a:spcAft>
                <a:spcPts val="400"/>
              </a:spcAft>
              <a:buFont typeface="HP Simplified" pitchFamily="34" charset="0"/>
              <a:buChar char="•"/>
              <a:defRPr/>
            </a:pPr>
            <a:r>
              <a:rPr lang="zh-CN" altLang="en-US" sz="1200" dirty="0" smtClean="0">
                <a:solidFill>
                  <a:prstClr val="black"/>
                </a:solidFill>
                <a:cs typeface="HP Simplified" pitchFamily="34" charset="0"/>
              </a:rPr>
              <a:t>侧重于编码而非资源管理</a:t>
            </a:r>
            <a:endParaRPr lang="en-US" sz="1200" dirty="0" smtClean="0">
              <a:solidFill>
                <a:prstClr val="black"/>
              </a:solidFill>
              <a:cs typeface="HP Simplified" pitchFamily="34" charset="0"/>
            </a:endParaRPr>
          </a:p>
          <a:p>
            <a:pPr marL="112710" lvl="2" indent="-112710" defTabSz="457189">
              <a:spcAft>
                <a:spcPts val="400"/>
              </a:spcAft>
              <a:buFont typeface="HP Simplified" pitchFamily="34" charset="0"/>
              <a:buChar char="•"/>
              <a:defRPr/>
            </a:pPr>
            <a:r>
              <a:rPr lang="zh-CN" altLang="en-US" sz="1200" dirty="0" smtClean="0">
                <a:solidFill>
                  <a:prstClr val="black"/>
                </a:solidFill>
              </a:rPr>
              <a:t>移动私有或公有云应用程序，而无需改变代码</a:t>
            </a:r>
            <a:endParaRPr lang="en-US" sz="1200" dirty="0" smtClean="0">
              <a:solidFill>
                <a:prstClr val="black"/>
              </a:solidFill>
            </a:endParaRPr>
          </a:p>
          <a:p>
            <a:pPr marL="112710" lvl="2" indent="-112710" defTabSz="457189">
              <a:spcAft>
                <a:spcPts val="400"/>
              </a:spcAft>
              <a:buFont typeface="HP Simplified" pitchFamily="34" charset="0"/>
              <a:buChar char="•"/>
              <a:defRPr/>
            </a:pPr>
            <a:endParaRPr lang="en-US" sz="1200" dirty="0" smtClean="0">
              <a:solidFill>
                <a:prstClr val="black"/>
              </a:solidFill>
              <a:cs typeface="HP Simplified" pitchFamily="34" charset="0"/>
            </a:endParaRPr>
          </a:p>
          <a:p>
            <a:pPr defTabSz="457189">
              <a:spcBef>
                <a:spcPts val="1200"/>
              </a:spcBef>
              <a:spcAft>
                <a:spcPts val="400"/>
              </a:spcAft>
              <a:buClr>
                <a:prstClr val="black"/>
              </a:buClr>
              <a:buSzPct val="100000"/>
              <a:defRPr/>
            </a:pPr>
            <a:r>
              <a:rPr lang="zh-CN" altLang="en-US" sz="1600" b="1" dirty="0" smtClean="0">
                <a:solidFill>
                  <a:srgbClr val="0096D6"/>
                </a:solidFill>
                <a:cs typeface="HP Simplified" pitchFamily="34" charset="0"/>
              </a:rPr>
              <a:t>产品特点</a:t>
            </a:r>
            <a:endParaRPr lang="en-US" sz="1600" b="1" dirty="0" smtClean="0">
              <a:solidFill>
                <a:srgbClr val="0096D6"/>
              </a:solidFill>
              <a:cs typeface="HP Simplified" pitchFamily="34" charset="0"/>
            </a:endParaRPr>
          </a:p>
          <a:p>
            <a:pPr marL="112710" lvl="2" indent="-112710" defTabSz="457189">
              <a:spcAft>
                <a:spcPts val="400"/>
              </a:spcAft>
              <a:buFont typeface="HP Simplified" pitchFamily="34" charset="0"/>
              <a:buChar char="•"/>
              <a:defRPr/>
            </a:pPr>
            <a:r>
              <a:rPr lang="zh-CN" altLang="en-US" sz="1200" dirty="0" smtClean="0">
                <a:solidFill>
                  <a:prstClr val="black"/>
                </a:solidFill>
                <a:cs typeface="HP Simplified" pitchFamily="34" charset="0"/>
              </a:rPr>
              <a:t>基于领先的开源技术</a:t>
            </a:r>
            <a:r>
              <a:rPr lang="en-US" sz="1200" dirty="0" smtClean="0">
                <a:solidFill>
                  <a:prstClr val="black"/>
                </a:solidFill>
                <a:cs typeface="HP Simplified" pitchFamily="34" charset="0"/>
              </a:rPr>
              <a:t>Cloud Foundry™</a:t>
            </a:r>
            <a:r>
              <a:rPr lang="zh-CN" altLang="en-US" sz="1200" dirty="0" smtClean="0">
                <a:solidFill>
                  <a:prstClr val="black"/>
                </a:solidFill>
                <a:cs typeface="HP Simplified" pitchFamily="34" charset="0"/>
              </a:rPr>
              <a:t>、</a:t>
            </a:r>
            <a:r>
              <a:rPr lang="en-US" sz="1200" dirty="0" smtClean="0">
                <a:solidFill>
                  <a:prstClr val="black"/>
                </a:solidFill>
                <a:cs typeface="HP Simplified" pitchFamily="34" charset="0"/>
              </a:rPr>
              <a:t> </a:t>
            </a:r>
            <a:r>
              <a:rPr lang="en-US" sz="1200" dirty="0" err="1" smtClean="0">
                <a:solidFill>
                  <a:prstClr val="black"/>
                </a:solidFill>
                <a:cs typeface="HP Simplified" pitchFamily="34" charset="0"/>
              </a:rPr>
              <a:t>Docker</a:t>
            </a:r>
            <a:r>
              <a:rPr lang="zh-CN" altLang="en-US" sz="1200" dirty="0" smtClean="0">
                <a:solidFill>
                  <a:prstClr val="black"/>
                </a:solidFill>
                <a:cs typeface="HP Simplified" pitchFamily="34" charset="0"/>
              </a:rPr>
              <a:t>和</a:t>
            </a:r>
            <a:r>
              <a:rPr lang="en-US" sz="1200" dirty="0" smtClean="0">
                <a:solidFill>
                  <a:prstClr val="black"/>
                </a:solidFill>
                <a:cs typeface="HP Simplified" pitchFamily="34" charset="0"/>
              </a:rPr>
              <a:t>OpenStack®</a:t>
            </a:r>
            <a:r>
              <a:rPr lang="zh-CN" altLang="en-US" sz="1200" dirty="0" smtClean="0">
                <a:solidFill>
                  <a:prstClr val="black"/>
                </a:solidFill>
                <a:cs typeface="HP Simplified" pitchFamily="34" charset="0"/>
              </a:rPr>
              <a:t>云软件</a:t>
            </a:r>
            <a:endParaRPr lang="en-US" sz="1200" dirty="0" smtClean="0">
              <a:solidFill>
                <a:prstClr val="black"/>
              </a:solidFill>
              <a:cs typeface="HP Simplified" pitchFamily="34" charset="0"/>
            </a:endParaRPr>
          </a:p>
          <a:p>
            <a:pPr marL="112710" lvl="2" indent="-112710" defTabSz="457189">
              <a:spcAft>
                <a:spcPts val="400"/>
              </a:spcAft>
              <a:buFont typeface="HP Simplified" pitchFamily="34" charset="0"/>
              <a:buChar char="•"/>
              <a:defRPr/>
            </a:pPr>
            <a:r>
              <a:rPr lang="zh-CN" altLang="en-US" sz="1200" dirty="0" smtClean="0">
                <a:solidFill>
                  <a:prstClr val="black"/>
                </a:solidFill>
                <a:cs typeface="HP Simplified" pitchFamily="34" charset="0"/>
              </a:rPr>
              <a:t>支持</a:t>
            </a:r>
            <a:r>
              <a:rPr lang="en-US" sz="1200" dirty="0" smtClean="0">
                <a:solidFill>
                  <a:prstClr val="black"/>
                </a:solidFill>
                <a:cs typeface="HP Simplified" pitchFamily="34" charset="0"/>
              </a:rPr>
              <a:t>Java</a:t>
            </a:r>
            <a:r>
              <a:rPr lang="zh-CN" altLang="en-US" sz="1200" dirty="0" smtClean="0">
                <a:solidFill>
                  <a:prstClr val="black"/>
                </a:solidFill>
                <a:cs typeface="HP Simplified" pitchFamily="34" charset="0"/>
              </a:rPr>
              <a:t>、</a:t>
            </a:r>
            <a:r>
              <a:rPr lang="en-US" sz="1200" dirty="0" smtClean="0">
                <a:solidFill>
                  <a:prstClr val="black"/>
                </a:solidFill>
                <a:cs typeface="HP Simplified" pitchFamily="34" charset="0"/>
              </a:rPr>
              <a:t>Python</a:t>
            </a:r>
            <a:r>
              <a:rPr lang="zh-CN" altLang="en-US" sz="1200" dirty="0" smtClean="0">
                <a:solidFill>
                  <a:prstClr val="black"/>
                </a:solidFill>
                <a:cs typeface="HP Simplified" pitchFamily="34" charset="0"/>
              </a:rPr>
              <a:t>、</a:t>
            </a:r>
            <a:r>
              <a:rPr lang="en-US" sz="1200" dirty="0" smtClean="0">
                <a:solidFill>
                  <a:prstClr val="black"/>
                </a:solidFill>
                <a:cs typeface="HP Simplified" pitchFamily="34" charset="0"/>
              </a:rPr>
              <a:t>Ruby</a:t>
            </a:r>
            <a:r>
              <a:rPr lang="zh-CN" altLang="en-US" sz="1200" dirty="0" smtClean="0">
                <a:solidFill>
                  <a:prstClr val="black"/>
                </a:solidFill>
                <a:cs typeface="HP Simplified" pitchFamily="34" charset="0"/>
              </a:rPr>
              <a:t>、</a:t>
            </a:r>
            <a:r>
              <a:rPr lang="en-US" sz="1200" dirty="0" smtClean="0">
                <a:solidFill>
                  <a:prstClr val="black"/>
                </a:solidFill>
                <a:cs typeface="HP Simplified" pitchFamily="34" charset="0"/>
              </a:rPr>
              <a:t>PHP</a:t>
            </a:r>
            <a:r>
              <a:rPr lang="zh-CN" altLang="en-US" sz="1200" dirty="0" smtClean="0">
                <a:solidFill>
                  <a:prstClr val="black"/>
                </a:solidFill>
                <a:cs typeface="HP Simplified" pitchFamily="34" charset="0"/>
              </a:rPr>
              <a:t>、</a:t>
            </a:r>
            <a:r>
              <a:rPr lang="en-US" sz="1200" dirty="0" smtClean="0">
                <a:solidFill>
                  <a:prstClr val="black"/>
                </a:solidFill>
                <a:cs typeface="HP Simplified" pitchFamily="34" charset="0"/>
              </a:rPr>
              <a:t>Node.js</a:t>
            </a:r>
            <a:r>
              <a:rPr lang="zh-CN" altLang="en-US" sz="1200" dirty="0" smtClean="0">
                <a:solidFill>
                  <a:prstClr val="black"/>
                </a:solidFill>
                <a:cs typeface="HP Simplified" pitchFamily="34" charset="0"/>
              </a:rPr>
              <a:t>等流行语言和框架，利用</a:t>
            </a:r>
            <a:r>
              <a:rPr lang="en-US" sz="1200" dirty="0" smtClean="0">
                <a:solidFill>
                  <a:prstClr val="black"/>
                </a:solidFill>
                <a:cs typeface="HP Simplified" pitchFamily="34" charset="0"/>
              </a:rPr>
              <a:t>MySQL</a:t>
            </a:r>
            <a:r>
              <a:rPr lang="zh-CN" altLang="en-US" sz="1200" dirty="0" smtClean="0">
                <a:solidFill>
                  <a:prstClr val="black"/>
                </a:solidFill>
                <a:cs typeface="HP Simplified" pitchFamily="34" charset="0"/>
              </a:rPr>
              <a:t>、</a:t>
            </a:r>
            <a:r>
              <a:rPr lang="en-US" sz="1200" dirty="0" err="1" smtClean="0">
                <a:solidFill>
                  <a:prstClr val="black"/>
                </a:solidFill>
                <a:cs typeface="HP Simplified" pitchFamily="34" charset="0"/>
              </a:rPr>
              <a:t>RabbitMQ</a:t>
            </a:r>
            <a:r>
              <a:rPr lang="zh-CN" altLang="en-US" sz="1200" dirty="0" smtClean="0">
                <a:solidFill>
                  <a:prstClr val="black"/>
                </a:solidFill>
                <a:cs typeface="HP Simplified" pitchFamily="34" charset="0"/>
              </a:rPr>
              <a:t>、</a:t>
            </a:r>
            <a:r>
              <a:rPr lang="en-US" sz="1200" dirty="0" err="1" smtClean="0">
                <a:solidFill>
                  <a:prstClr val="black"/>
                </a:solidFill>
                <a:cs typeface="HP Simplified" pitchFamily="34" charset="0"/>
              </a:rPr>
              <a:t>MemCache</a:t>
            </a:r>
            <a:r>
              <a:rPr lang="zh-CN" altLang="en-US" sz="1200" dirty="0" smtClean="0">
                <a:solidFill>
                  <a:prstClr val="black"/>
                </a:solidFill>
                <a:cs typeface="HP Simplified" pitchFamily="34" charset="0"/>
              </a:rPr>
              <a:t>等流行开源技术</a:t>
            </a:r>
            <a:endParaRPr lang="en-US" sz="1200" dirty="0" smtClean="0">
              <a:solidFill>
                <a:prstClr val="black"/>
              </a:solidFill>
              <a:cs typeface="HP Simplified" pitchFamily="34" charset="0"/>
            </a:endParaRPr>
          </a:p>
          <a:p>
            <a:pPr fontAlgn="auto">
              <a:spcBef>
                <a:spcPts val="1200"/>
              </a:spcBef>
              <a:spcAft>
                <a:spcPts val="400"/>
              </a:spcAft>
              <a:buClr>
                <a:schemeClr val="tx1"/>
              </a:buClr>
              <a:buSzPct val="100000"/>
              <a:defRPr/>
            </a:pPr>
            <a:endParaRPr lang="en-US" sz="1600" b="1" dirty="0" smtClean="0">
              <a:solidFill>
                <a:schemeClr val="accent1"/>
              </a:solidFill>
              <a:latin typeface="HP Simplified" pitchFamily="34" charset="0"/>
              <a:cs typeface="HP Simplified" pitchFamily="34" charset="0"/>
            </a:endParaRPr>
          </a:p>
          <a:p>
            <a:pPr marL="285750" indent="-285750">
              <a:lnSpc>
                <a:spcPct val="150000"/>
              </a:lnSpc>
              <a:buFont typeface="+mj-lt"/>
              <a:buAutoNum type="arabicPeriod"/>
            </a:pPr>
            <a:r>
              <a:rPr lang="zh-CN" altLang="en-US" sz="1600" dirty="0" smtClean="0">
                <a:solidFill>
                  <a:srgbClr val="0096D6">
                    <a:lumMod val="75000"/>
                  </a:srgbClr>
                </a:solidFill>
              </a:rPr>
              <a:t>和</a:t>
            </a:r>
            <a:r>
              <a:rPr lang="en-US" altLang="zh-CN" sz="1600" dirty="0" err="1" smtClean="0">
                <a:solidFill>
                  <a:srgbClr val="0096D6">
                    <a:lumMod val="75000"/>
                  </a:srgbClr>
                </a:solidFill>
              </a:rPr>
              <a:t>OpenStack</a:t>
            </a:r>
            <a:r>
              <a:rPr lang="zh-CN" altLang="en-US" sz="1600" dirty="0" smtClean="0">
                <a:solidFill>
                  <a:srgbClr val="0096D6">
                    <a:lumMod val="75000"/>
                  </a:srgbClr>
                </a:solidFill>
              </a:rPr>
              <a:t>紧密集成，在安装上做了高度自动化和简化。能够非常快速、简单的上线、提高运维效率</a:t>
            </a:r>
          </a:p>
          <a:p>
            <a:pPr marL="285750" indent="-285750">
              <a:lnSpc>
                <a:spcPct val="150000"/>
              </a:lnSpc>
              <a:buFont typeface="+mj-lt"/>
              <a:buAutoNum type="arabicPeriod"/>
            </a:pPr>
            <a:r>
              <a:rPr lang="zh-CN" altLang="en-US" sz="1600" dirty="0" smtClean="0">
                <a:solidFill>
                  <a:srgbClr val="0096D6">
                    <a:lumMod val="75000"/>
                  </a:srgbClr>
                </a:solidFill>
              </a:rPr>
              <a:t>控制界面和</a:t>
            </a:r>
            <a:r>
              <a:rPr lang="en-US" altLang="zh-CN" sz="1600" dirty="0" err="1" smtClean="0">
                <a:solidFill>
                  <a:srgbClr val="0096D6">
                    <a:lumMod val="75000"/>
                  </a:srgbClr>
                </a:solidFill>
              </a:rPr>
              <a:t>OpenStack</a:t>
            </a:r>
            <a:r>
              <a:rPr lang="zh-CN" altLang="en-US" sz="1600" dirty="0" smtClean="0">
                <a:solidFill>
                  <a:srgbClr val="0096D6">
                    <a:lumMod val="75000"/>
                  </a:srgbClr>
                </a:solidFill>
              </a:rPr>
              <a:t>的</a:t>
            </a:r>
            <a:r>
              <a:rPr lang="en-US" altLang="zh-CN" sz="1600" dirty="0" smtClean="0">
                <a:solidFill>
                  <a:srgbClr val="0096D6">
                    <a:lumMod val="75000"/>
                  </a:srgbClr>
                </a:solidFill>
              </a:rPr>
              <a:t>Horizon portal</a:t>
            </a:r>
            <a:r>
              <a:rPr lang="zh-CN" altLang="en-US" sz="1600" dirty="0" smtClean="0">
                <a:solidFill>
                  <a:srgbClr val="0096D6">
                    <a:lumMod val="75000"/>
                  </a:srgbClr>
                </a:solidFill>
              </a:rPr>
              <a:t>融合为一体，使用统一的控制界面对整个云平台进行管控。目前</a:t>
            </a:r>
            <a:r>
              <a:rPr lang="en-US" altLang="zh-CN" sz="1600" dirty="0" smtClean="0">
                <a:solidFill>
                  <a:srgbClr val="0096D6">
                    <a:lumMod val="75000"/>
                  </a:srgbClr>
                </a:solidFill>
              </a:rPr>
              <a:t>Cloud Foundry</a:t>
            </a:r>
            <a:r>
              <a:rPr lang="zh-CN" altLang="en-US" sz="1600" dirty="0" smtClean="0">
                <a:solidFill>
                  <a:srgbClr val="0096D6">
                    <a:lumMod val="75000"/>
                  </a:srgbClr>
                </a:solidFill>
              </a:rPr>
              <a:t>还没有提供图形控制界面</a:t>
            </a:r>
          </a:p>
          <a:p>
            <a:pPr marL="285750" indent="-285750">
              <a:lnSpc>
                <a:spcPct val="150000"/>
              </a:lnSpc>
              <a:buFont typeface="+mj-lt"/>
              <a:buAutoNum type="arabicPeriod"/>
            </a:pPr>
            <a:r>
              <a:rPr lang="zh-CN" altLang="en-US" sz="1600" dirty="0" smtClean="0">
                <a:solidFill>
                  <a:srgbClr val="0096D6">
                    <a:lumMod val="75000"/>
                  </a:srgbClr>
                </a:solidFill>
              </a:rPr>
              <a:t>使用更高效的容器技术</a:t>
            </a:r>
            <a:r>
              <a:rPr lang="en-US" altLang="zh-CN" sz="1600" dirty="0" err="1" smtClean="0">
                <a:solidFill>
                  <a:srgbClr val="0096D6">
                    <a:lumMod val="75000"/>
                  </a:srgbClr>
                </a:solidFill>
              </a:rPr>
              <a:t>Docker</a:t>
            </a:r>
            <a:r>
              <a:rPr lang="zh-CN" altLang="en-US" sz="1600" dirty="0" smtClean="0">
                <a:solidFill>
                  <a:srgbClr val="0096D6">
                    <a:lumMod val="75000"/>
                  </a:srgbClr>
                </a:solidFill>
              </a:rPr>
              <a:t>，替换原生的</a:t>
            </a:r>
            <a:r>
              <a:rPr lang="en-US" altLang="zh-CN" sz="1600" dirty="0" smtClean="0">
                <a:solidFill>
                  <a:srgbClr val="0096D6">
                    <a:lumMod val="75000"/>
                  </a:srgbClr>
                </a:solidFill>
              </a:rPr>
              <a:t>warden</a:t>
            </a:r>
            <a:r>
              <a:rPr lang="zh-CN" altLang="en-US" sz="1600" dirty="0" smtClean="0">
                <a:solidFill>
                  <a:srgbClr val="0096D6">
                    <a:lumMod val="75000"/>
                  </a:srgbClr>
                </a:solidFill>
              </a:rPr>
              <a:t>容器。具备更好的资源使用效率，更适应云环境下快速弹性伸缩特性，同时</a:t>
            </a:r>
            <a:r>
              <a:rPr lang="en-US" altLang="zh-CN" sz="1600" dirty="0" err="1" smtClean="0">
                <a:solidFill>
                  <a:srgbClr val="0096D6">
                    <a:lumMod val="75000"/>
                  </a:srgbClr>
                </a:solidFill>
              </a:rPr>
              <a:t>Docker</a:t>
            </a:r>
            <a:r>
              <a:rPr lang="zh-CN" altLang="en-US" sz="1600" dirty="0" smtClean="0">
                <a:solidFill>
                  <a:srgbClr val="0096D6">
                    <a:lumMod val="75000"/>
                  </a:srgbClr>
                </a:solidFill>
              </a:rPr>
              <a:t>拥有更好的开源生态系统</a:t>
            </a:r>
          </a:p>
          <a:p>
            <a:pPr marL="285750" indent="-285750">
              <a:lnSpc>
                <a:spcPct val="150000"/>
              </a:lnSpc>
              <a:buFont typeface="+mj-lt"/>
              <a:buAutoNum type="arabicPeriod"/>
            </a:pPr>
            <a:r>
              <a:rPr lang="zh-CN" altLang="en-US" sz="1600" dirty="0" smtClean="0">
                <a:solidFill>
                  <a:srgbClr val="0096D6">
                    <a:lumMod val="75000"/>
                  </a:srgbClr>
                </a:solidFill>
              </a:rPr>
              <a:t>比原生的</a:t>
            </a:r>
            <a:r>
              <a:rPr lang="en-US" altLang="zh-CN" sz="1600" dirty="0" smtClean="0">
                <a:solidFill>
                  <a:srgbClr val="0096D6">
                    <a:lumMod val="75000"/>
                  </a:srgbClr>
                </a:solidFill>
              </a:rPr>
              <a:t>Cloud Foundry</a:t>
            </a:r>
            <a:r>
              <a:rPr lang="zh-CN" altLang="en-US" sz="1600" dirty="0" smtClean="0">
                <a:solidFill>
                  <a:srgbClr val="0096D6">
                    <a:lumMod val="75000"/>
                  </a:srgbClr>
                </a:solidFill>
              </a:rPr>
              <a:t>提供更多的</a:t>
            </a:r>
            <a:r>
              <a:rPr lang="en-US" altLang="zh-CN" sz="1600" dirty="0" smtClean="0">
                <a:solidFill>
                  <a:srgbClr val="0096D6">
                    <a:lumMod val="75000"/>
                  </a:srgbClr>
                </a:solidFill>
              </a:rPr>
              <a:t>runtime</a:t>
            </a:r>
            <a:r>
              <a:rPr lang="zh-CN" altLang="en-US" sz="1600" dirty="0" smtClean="0">
                <a:solidFill>
                  <a:srgbClr val="0096D6">
                    <a:lumMod val="75000"/>
                  </a:srgbClr>
                </a:solidFill>
              </a:rPr>
              <a:t>语言支持 </a:t>
            </a:r>
            <a:r>
              <a:rPr lang="en-US" altLang="zh-CN" sz="1600" dirty="0" smtClean="0">
                <a:solidFill>
                  <a:srgbClr val="0096D6">
                    <a:lumMod val="75000"/>
                  </a:srgbClr>
                </a:solidFill>
              </a:rPr>
              <a:t>(PHP, Python, Perl, </a:t>
            </a:r>
            <a:r>
              <a:rPr lang="en-US" altLang="zh-CN" sz="1600" dirty="0" err="1" smtClean="0">
                <a:solidFill>
                  <a:srgbClr val="0096D6">
                    <a:lumMod val="75000"/>
                  </a:srgbClr>
                </a:solidFill>
              </a:rPr>
              <a:t>Heroku</a:t>
            </a:r>
            <a:r>
              <a:rPr lang="en-US" altLang="zh-CN" sz="1600" dirty="0" smtClean="0">
                <a:solidFill>
                  <a:srgbClr val="0096D6">
                    <a:lumMod val="75000"/>
                  </a:srgbClr>
                </a:solidFill>
              </a:rPr>
              <a:t> </a:t>
            </a:r>
            <a:r>
              <a:rPr lang="en-US" altLang="zh-CN" sz="1600" dirty="0" err="1" smtClean="0">
                <a:solidFill>
                  <a:srgbClr val="0096D6">
                    <a:lumMod val="75000"/>
                  </a:srgbClr>
                </a:solidFill>
              </a:rPr>
              <a:t>Buildpack</a:t>
            </a:r>
            <a:r>
              <a:rPr lang="en-US" altLang="zh-CN" sz="1600" dirty="0" smtClean="0">
                <a:solidFill>
                  <a:srgbClr val="0096D6">
                    <a:lumMod val="75000"/>
                  </a:srgbClr>
                </a:solidFill>
              </a:rPr>
              <a:t> support)</a:t>
            </a:r>
            <a:endParaRPr lang="zh-CN" altLang="en-US" sz="1600" dirty="0" smtClean="0">
              <a:solidFill>
                <a:srgbClr val="0096D6">
                  <a:lumMod val="75000"/>
                </a:srgbClr>
              </a:solidFill>
            </a:endParaRPr>
          </a:p>
          <a:p>
            <a:pPr marL="285750" indent="-285750">
              <a:lnSpc>
                <a:spcPct val="150000"/>
              </a:lnSpc>
              <a:buFont typeface="+mj-lt"/>
              <a:buAutoNum type="arabicPeriod"/>
            </a:pPr>
            <a:r>
              <a:rPr lang="zh-CN" altLang="en-US" sz="1600" dirty="0" smtClean="0">
                <a:solidFill>
                  <a:srgbClr val="0096D6">
                    <a:lumMod val="75000"/>
                  </a:srgbClr>
                </a:solidFill>
              </a:rPr>
              <a:t>通过</a:t>
            </a:r>
            <a:r>
              <a:rPr lang="en-US" altLang="zh-CN" sz="1600" dirty="0" smtClean="0">
                <a:solidFill>
                  <a:srgbClr val="0096D6">
                    <a:lumMod val="75000"/>
                  </a:srgbClr>
                </a:solidFill>
              </a:rPr>
              <a:t>HP</a:t>
            </a:r>
            <a:r>
              <a:rPr lang="zh-CN" altLang="en-US" sz="1600" dirty="0" smtClean="0">
                <a:solidFill>
                  <a:srgbClr val="0096D6">
                    <a:lumMod val="75000"/>
                  </a:srgbClr>
                </a:solidFill>
              </a:rPr>
              <a:t>在</a:t>
            </a:r>
            <a:r>
              <a:rPr lang="en-US" altLang="zh-CN" sz="1600" dirty="0" err="1" smtClean="0">
                <a:solidFill>
                  <a:srgbClr val="0096D6">
                    <a:lumMod val="75000"/>
                  </a:srgbClr>
                </a:solidFill>
              </a:rPr>
              <a:t>OpenStack</a:t>
            </a:r>
            <a:r>
              <a:rPr lang="zh-CN" altLang="en-US" sz="1600" dirty="0" smtClean="0">
                <a:solidFill>
                  <a:srgbClr val="0096D6">
                    <a:lumMod val="75000"/>
                  </a:srgbClr>
                </a:solidFill>
              </a:rPr>
              <a:t>中主导的</a:t>
            </a:r>
            <a:r>
              <a:rPr lang="en-US" altLang="zh-CN" sz="1600" dirty="0" smtClean="0">
                <a:solidFill>
                  <a:srgbClr val="0096D6">
                    <a:lumMod val="75000"/>
                  </a:srgbClr>
                </a:solidFill>
              </a:rPr>
              <a:t>Trove</a:t>
            </a:r>
            <a:r>
              <a:rPr lang="zh-CN" altLang="en-US" sz="1600" dirty="0" smtClean="0">
                <a:solidFill>
                  <a:srgbClr val="0096D6">
                    <a:lumMod val="75000"/>
                  </a:srgbClr>
                </a:solidFill>
              </a:rPr>
              <a:t>项目，提供额外的高可用的数据库服务，为平台本身和应用程序提供高可用数据访问、存储备份、数据恢复机制</a:t>
            </a:r>
          </a:p>
          <a:p>
            <a:pPr marL="285750" indent="-285750">
              <a:lnSpc>
                <a:spcPct val="150000"/>
              </a:lnSpc>
              <a:buFont typeface="+mj-lt"/>
              <a:buAutoNum type="arabicPeriod"/>
            </a:pPr>
            <a:r>
              <a:rPr lang="zh-CN" altLang="en-US" sz="1600" dirty="0" smtClean="0">
                <a:solidFill>
                  <a:srgbClr val="0096D6">
                    <a:lumMod val="75000"/>
                  </a:srgbClr>
                </a:solidFill>
              </a:rPr>
              <a:t>提供高可用的消息队列服务（</a:t>
            </a:r>
            <a:r>
              <a:rPr lang="en-US" altLang="zh-CN" sz="1600" dirty="0" smtClean="0">
                <a:solidFill>
                  <a:srgbClr val="0096D6">
                    <a:lumMod val="75000"/>
                  </a:srgbClr>
                </a:solidFill>
              </a:rPr>
              <a:t>Marconi</a:t>
            </a:r>
            <a:r>
              <a:rPr lang="zh-CN" altLang="en-US" sz="1600" dirty="0" smtClean="0">
                <a:solidFill>
                  <a:srgbClr val="0096D6">
                    <a:lumMod val="75000"/>
                  </a:srgbClr>
                </a:solidFill>
              </a:rPr>
              <a:t>）</a:t>
            </a:r>
          </a:p>
          <a:p>
            <a:pPr marL="285750" indent="-285750">
              <a:lnSpc>
                <a:spcPct val="150000"/>
              </a:lnSpc>
              <a:buFont typeface="+mj-lt"/>
              <a:buAutoNum type="arabicPeriod"/>
            </a:pPr>
            <a:r>
              <a:rPr lang="zh-CN" altLang="en-US" sz="1600" dirty="0" smtClean="0">
                <a:solidFill>
                  <a:srgbClr val="0096D6">
                    <a:lumMod val="75000"/>
                  </a:srgbClr>
                </a:solidFill>
              </a:rPr>
              <a:t>集成</a:t>
            </a:r>
            <a:r>
              <a:rPr lang="en-US" altLang="zh-CN" sz="1600" dirty="0" smtClean="0">
                <a:solidFill>
                  <a:srgbClr val="0096D6">
                    <a:lumMod val="75000"/>
                  </a:srgbClr>
                </a:solidFill>
              </a:rPr>
              <a:t>HP </a:t>
            </a:r>
            <a:r>
              <a:rPr lang="zh-CN" altLang="en-US" sz="1600" dirty="0" smtClean="0">
                <a:solidFill>
                  <a:srgbClr val="0096D6">
                    <a:lumMod val="75000"/>
                  </a:srgbClr>
                </a:solidFill>
              </a:rPr>
              <a:t>的列式数据库服务 </a:t>
            </a:r>
            <a:r>
              <a:rPr lang="en-US" altLang="zh-CN" sz="1600" dirty="0" err="1" smtClean="0">
                <a:solidFill>
                  <a:srgbClr val="0096D6">
                    <a:lumMod val="75000"/>
                  </a:srgbClr>
                </a:solidFill>
              </a:rPr>
              <a:t>Vertica</a:t>
            </a:r>
            <a:r>
              <a:rPr lang="zh-CN" altLang="en-US" sz="1600" dirty="0" smtClean="0">
                <a:solidFill>
                  <a:srgbClr val="0096D6">
                    <a:lumMod val="75000"/>
                  </a:srgbClr>
                </a:solidFill>
              </a:rPr>
              <a:t>，服务于高效的大数据分析</a:t>
            </a:r>
          </a:p>
          <a:p>
            <a:pPr marL="285750" indent="-285750">
              <a:lnSpc>
                <a:spcPct val="150000"/>
              </a:lnSpc>
              <a:buFont typeface="+mj-lt"/>
              <a:buAutoNum type="arabicPeriod"/>
            </a:pPr>
            <a:r>
              <a:rPr lang="zh-CN" altLang="en-US" sz="1600" dirty="0" smtClean="0">
                <a:solidFill>
                  <a:srgbClr val="0096D6">
                    <a:lumMod val="75000"/>
                  </a:srgbClr>
                </a:solidFill>
              </a:rPr>
              <a:t>除了完全支持原生</a:t>
            </a:r>
            <a:r>
              <a:rPr lang="en-US" altLang="zh-CN" sz="1600" dirty="0" smtClean="0">
                <a:solidFill>
                  <a:srgbClr val="0096D6">
                    <a:lumMod val="75000"/>
                  </a:srgbClr>
                </a:solidFill>
              </a:rPr>
              <a:t>Cloud Foundry</a:t>
            </a:r>
            <a:r>
              <a:rPr lang="zh-CN" altLang="en-US" sz="1600" dirty="0" smtClean="0">
                <a:solidFill>
                  <a:srgbClr val="0096D6">
                    <a:lumMod val="75000"/>
                  </a:srgbClr>
                </a:solidFill>
              </a:rPr>
              <a:t>的</a:t>
            </a:r>
            <a:r>
              <a:rPr lang="en-US" altLang="zh-CN" sz="1600" dirty="0" smtClean="0">
                <a:solidFill>
                  <a:srgbClr val="0096D6">
                    <a:lumMod val="75000"/>
                  </a:srgbClr>
                </a:solidFill>
              </a:rPr>
              <a:t>MySQL, </a:t>
            </a:r>
            <a:r>
              <a:rPr lang="en-US" altLang="zh-CN" sz="1600" dirty="0" err="1" smtClean="0">
                <a:solidFill>
                  <a:srgbClr val="0096D6">
                    <a:lumMod val="75000"/>
                  </a:srgbClr>
                </a:solidFill>
              </a:rPr>
              <a:t>RabbitMQ</a:t>
            </a:r>
            <a:r>
              <a:rPr lang="en-US" altLang="zh-CN" sz="1600" dirty="0" smtClean="0">
                <a:solidFill>
                  <a:srgbClr val="0096D6">
                    <a:lumMod val="75000"/>
                  </a:srgbClr>
                </a:solidFill>
              </a:rPr>
              <a:t>, </a:t>
            </a:r>
            <a:r>
              <a:rPr lang="en-US" altLang="zh-CN" sz="1600" dirty="0" err="1" smtClean="0">
                <a:solidFill>
                  <a:srgbClr val="0096D6">
                    <a:lumMod val="75000"/>
                  </a:srgbClr>
                </a:solidFill>
              </a:rPr>
              <a:t>Redis</a:t>
            </a:r>
            <a:r>
              <a:rPr lang="zh-CN" altLang="en-US" sz="1600" dirty="0" smtClean="0">
                <a:solidFill>
                  <a:srgbClr val="0096D6">
                    <a:lumMod val="75000"/>
                  </a:srgbClr>
                </a:solidFill>
              </a:rPr>
              <a:t>等服务，额外提供基于自定义策略的、针对应用的弹性扩容服务；提供持久化的文件系统服务（</a:t>
            </a:r>
            <a:r>
              <a:rPr lang="en-US" altLang="zh-CN" sz="1600" dirty="0" smtClean="0">
                <a:solidFill>
                  <a:srgbClr val="0096D6">
                    <a:lumMod val="75000"/>
                  </a:srgbClr>
                </a:solidFill>
              </a:rPr>
              <a:t>Persistent file system Service</a:t>
            </a:r>
            <a:r>
              <a:rPr lang="zh-CN" altLang="en-US" sz="1600" dirty="0" smtClean="0">
                <a:solidFill>
                  <a:srgbClr val="0096D6">
                    <a:lumMod val="75000"/>
                  </a:srgbClr>
                </a:solidFill>
              </a:rPr>
              <a:t>）</a:t>
            </a:r>
          </a:p>
          <a:p>
            <a:pPr marL="285750" indent="-285750">
              <a:lnSpc>
                <a:spcPct val="150000"/>
              </a:lnSpc>
              <a:buFont typeface="+mj-lt"/>
              <a:buAutoNum type="arabicPeriod"/>
            </a:pPr>
            <a:r>
              <a:rPr lang="zh-CN" altLang="en-US" sz="1600" dirty="0" smtClean="0">
                <a:solidFill>
                  <a:srgbClr val="0096D6">
                    <a:lumMod val="75000"/>
                  </a:srgbClr>
                </a:solidFill>
              </a:rPr>
              <a:t>提供运行应用的监控，包括图形化的</a:t>
            </a:r>
            <a:r>
              <a:rPr lang="en-US" altLang="zh-CN" sz="1600" dirty="0" smtClean="0">
                <a:solidFill>
                  <a:srgbClr val="0096D6">
                    <a:lumMod val="75000"/>
                  </a:srgbClr>
                </a:solidFill>
              </a:rPr>
              <a:t>dashboard</a:t>
            </a:r>
            <a:r>
              <a:rPr lang="zh-CN" altLang="en-US" sz="1600" dirty="0" smtClean="0">
                <a:solidFill>
                  <a:srgbClr val="0096D6">
                    <a:lumMod val="75000"/>
                  </a:srgbClr>
                </a:solidFill>
              </a:rPr>
              <a:t>，统一的日志收集展示工具</a:t>
            </a:r>
            <a:endParaRPr lang="en-US" altLang="zh-CN" sz="1600" dirty="0" smtClean="0">
              <a:solidFill>
                <a:srgbClr val="0096D6">
                  <a:lumMod val="75000"/>
                </a:srgbClr>
              </a:solidFill>
            </a:endParaRPr>
          </a:p>
          <a:p>
            <a:pPr marL="285750" indent="-285750">
              <a:lnSpc>
                <a:spcPct val="150000"/>
              </a:lnSpc>
              <a:buFont typeface="+mj-lt"/>
              <a:buAutoNum type="arabicPeriod"/>
            </a:pPr>
            <a:r>
              <a:rPr lang="zh-CN" altLang="en-US" sz="1600" dirty="0" smtClean="0">
                <a:solidFill>
                  <a:srgbClr val="0096D6">
                    <a:lumMod val="75000"/>
                  </a:srgbClr>
                </a:solidFill>
              </a:rPr>
              <a:t>提供大量的示例程序，帮助开发人员快速搭建应用原型</a:t>
            </a:r>
          </a:p>
          <a:p>
            <a:pPr fontAlgn="auto">
              <a:spcBef>
                <a:spcPts val="1200"/>
              </a:spcBef>
              <a:spcAft>
                <a:spcPts val="400"/>
              </a:spcAft>
              <a:buClr>
                <a:schemeClr val="tx1"/>
              </a:buClr>
              <a:buSzPct val="100000"/>
              <a:defRPr/>
            </a:pPr>
            <a:endParaRPr lang="en-US" sz="1600" b="1" dirty="0" smtClean="0">
              <a:solidFill>
                <a:schemeClr val="accent1"/>
              </a:solidFill>
              <a:latin typeface="HP Simplified" pitchFamily="34" charset="0"/>
              <a:cs typeface="HP Simplified" pitchFamily="34" charset="0"/>
            </a:endParaRPr>
          </a:p>
        </p:txBody>
      </p:sp>
      <p:sp>
        <p:nvSpPr>
          <p:cNvPr id="4" name="灯片编号占位符 3"/>
          <p:cNvSpPr>
            <a:spLocks noGrp="1"/>
          </p:cNvSpPr>
          <p:nvPr>
            <p:ph type="sldNum" sz="quarter" idx="10"/>
          </p:nvPr>
        </p:nvSpPr>
        <p:spPr/>
        <p:txBody>
          <a:bodyPr/>
          <a:lstStyle/>
          <a:p>
            <a:fld id="{4A9044D2-50F1-48E0-B604-5A1430C00CF1}" type="slidenum">
              <a:rPr lang="en-US" smtClean="0"/>
              <a:t>23</a:t>
            </a:fld>
            <a:endParaRPr lang="en-US"/>
          </a:p>
        </p:txBody>
      </p:sp>
    </p:spTree>
    <p:extLst>
      <p:ext uri="{BB962C8B-B14F-4D97-AF65-F5344CB8AC3E}">
        <p14:creationId xmlns:p14="http://schemas.microsoft.com/office/powerpoint/2010/main" val="2079567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914400">
              <a:lnSpc>
                <a:spcPct val="100000"/>
              </a:lnSpc>
              <a:defRPr sz="1800"/>
            </a:pPr>
            <a:r>
              <a:rPr lang="en-US" altLang="zh-CN" sz="1200" dirty="0" smtClean="0">
                <a:latin typeface="+mn-lt"/>
                <a:ea typeface="Calibri"/>
                <a:cs typeface="Calibri"/>
                <a:sym typeface="Calibri"/>
              </a:rPr>
              <a:t>http://artnaz.com/camerasea/</a:t>
            </a:r>
          </a:p>
          <a:p>
            <a:pPr lvl="0" defTabSz="914400">
              <a:lnSpc>
                <a:spcPct val="100000"/>
              </a:lnSpc>
              <a:defRPr sz="1800"/>
            </a:pPr>
            <a:endParaRPr lang="en-US" altLang="zh-CN" sz="1200" dirty="0" smtClean="0">
              <a:latin typeface="+mn-lt"/>
              <a:ea typeface="Calibri"/>
              <a:cs typeface="Calibri"/>
              <a:sym typeface="Calibri"/>
            </a:endParaRPr>
          </a:p>
          <a:p>
            <a:pPr lvl="0" defTabSz="914400">
              <a:lnSpc>
                <a:spcPct val="100000"/>
              </a:lnSpc>
              <a:defRPr sz="1800"/>
            </a:pPr>
            <a:r>
              <a:rPr lang="zh-CN" altLang="en-US" sz="1200" dirty="0" smtClean="0"/>
              <a:t>作为一个从</a:t>
            </a:r>
            <a:r>
              <a:rPr lang="en-US" altLang="zh-CN" sz="1200" dirty="0" smtClean="0">
                <a:latin typeface="+mn-lt"/>
                <a:ea typeface="Calibri"/>
                <a:cs typeface="Calibri"/>
                <a:sym typeface="Calibri"/>
              </a:rPr>
              <a:t>1996</a:t>
            </a:r>
            <a:r>
              <a:rPr lang="zh-CN" altLang="en-US" sz="1200" dirty="0" smtClean="0"/>
              <a:t>年开始接触互联网的人，深刻感受到互联网给世界带来的变化。这两张图曾经在社交媒体引起很多讨论，直观的表现了这种巨大的变化。它们 显示的，是人们聚集在一起见证了新教皇的揭幕仪式。第一张图拍摄的时候，苹果手机还有两年才会面世，而第二张图拍摄的时候，互联网与云计算已经彻底改变了人们消费，交换信息的方式，我们有了淘宝京东微博微信嘀嘀打车等等。这种变化，也体现为不断演进的</a:t>
            </a:r>
            <a:r>
              <a:rPr lang="en-US" altLang="zh-CN" sz="1200" dirty="0" smtClean="0">
                <a:latin typeface="+mn-lt"/>
                <a:ea typeface="Calibri"/>
                <a:cs typeface="Calibri"/>
                <a:sym typeface="Calibri"/>
              </a:rPr>
              <a:t>IT</a:t>
            </a:r>
            <a:r>
              <a:rPr lang="zh-CN" altLang="en-US" sz="1200" dirty="0" smtClean="0"/>
              <a:t>架构。如果说</a:t>
            </a:r>
            <a:r>
              <a:rPr lang="en-US" altLang="zh-CN" sz="1200" dirty="0" smtClean="0">
                <a:latin typeface="+mn-lt"/>
                <a:ea typeface="Calibri"/>
                <a:cs typeface="Calibri"/>
                <a:sym typeface="Calibri"/>
              </a:rPr>
              <a:t>5</a:t>
            </a:r>
            <a:r>
              <a:rPr lang="zh-CN" altLang="en-US" sz="1200" dirty="0" smtClean="0"/>
              <a:t>年前大家还在讨论</a:t>
            </a:r>
            <a:r>
              <a:rPr lang="zh-CN" altLang="en-US" sz="1200" dirty="0" smtClean="0">
                <a:latin typeface="+mn-lt"/>
                <a:ea typeface="Calibri"/>
                <a:cs typeface="Calibri"/>
                <a:sym typeface="Calibri"/>
              </a:rPr>
              <a:t>“</a:t>
            </a:r>
            <a:r>
              <a:rPr lang="zh-CN" altLang="en-US" sz="1200" dirty="0" smtClean="0"/>
              <a:t>什么是云计算</a:t>
            </a:r>
            <a:r>
              <a:rPr lang="zh-CN" altLang="en-US" sz="1200" dirty="0" smtClean="0">
                <a:latin typeface="+mn-lt"/>
                <a:ea typeface="Calibri"/>
                <a:cs typeface="Calibri"/>
                <a:sym typeface="Calibri"/>
              </a:rPr>
              <a:t>”</a:t>
            </a:r>
            <a:r>
              <a:rPr lang="zh-CN" altLang="en-US" sz="1200" dirty="0" smtClean="0"/>
              <a:t>，那么现在不管你是一个传统的企业，还是新兴的互联网公司，创业公司，更多的听到的是：我要上云。这个问题通常代表两个方面，第一，我要建一朵</a:t>
            </a:r>
            <a:r>
              <a:rPr lang="en-US" altLang="zh-CN" sz="1200" dirty="0" err="1" smtClean="0"/>
              <a:t>Iaas</a:t>
            </a:r>
            <a:r>
              <a:rPr lang="zh-CN" altLang="en-US" sz="1200" dirty="0" smtClean="0"/>
              <a:t>的云。第二，我想把应用放到云上。为什么应用要上云</a:t>
            </a:r>
            <a:r>
              <a:rPr lang="en-US" altLang="zh-CN" sz="1200" dirty="0" smtClean="0"/>
              <a:t>?</a:t>
            </a:r>
            <a:r>
              <a:rPr lang="zh-CN" altLang="en-US" sz="1200" dirty="0" smtClean="0"/>
              <a:t>因为它可以帮助你成为业务的驱动力。这种驱动力来自于，第一，我可以比别人更快的发布我的应用，第二，我可以更灵活的响应市场规模的快速增长，第三，我可以用更小的团队就可以开发，运维我的服务。那么，如何获得这种驱动力？或者说，应用如何上云？应用，尤其是企业级的应用，不是简单从原来的数据中心放到一个云平台上就叫上云。我们必须要考虑，如何将应用架构从传统的架构到云原生（或者原生云）的架构进行转变，只有这种转变，才能让云真正的驱动你的业务。那么，今天给大家带来的分享就分为这样三个部分，第一，什么是云原生应用，它和传统应用有什么区别；第二，传统应用如果要重构为云原生应用，或者要开发一个全新的云原生应用，要如何进行设计与架构；第三，如何使用云开发者平台开发云原生应用。</a:t>
            </a:r>
            <a:endParaRPr lang="zh-CN" altLang="en-US" sz="1200" dirty="0" smtClean="0">
              <a:latin typeface="+mn-lt"/>
              <a:ea typeface="Calibri"/>
              <a:cs typeface="Calibri"/>
              <a:sym typeface="Calibri"/>
            </a:endParaRPr>
          </a:p>
          <a:p>
            <a:pPr lvl="0" defTabSz="914400">
              <a:lnSpc>
                <a:spcPct val="100000"/>
              </a:lnSpc>
              <a:defRPr sz="1800"/>
            </a:pPr>
            <a:endParaRPr lang="zh-CN" altLang="en-US" sz="1200" dirty="0" smtClean="0">
              <a:latin typeface="+mn-lt"/>
              <a:ea typeface="Calibri"/>
              <a:cs typeface="Calibri"/>
              <a:sym typeface="Calibri"/>
            </a:endParaRPr>
          </a:p>
          <a:p>
            <a:pPr lvl="0" defTabSz="914400">
              <a:lnSpc>
                <a:spcPct val="100000"/>
              </a:lnSpc>
              <a:defRPr sz="1800"/>
            </a:pPr>
            <a:endParaRPr lang="zh-CN" altLang="en-US" sz="1200" dirty="0" smtClean="0">
              <a:latin typeface="+mn-lt"/>
              <a:ea typeface="Calibri"/>
              <a:cs typeface="Calibri"/>
              <a:sym typeface="Calibri"/>
            </a:endParaRPr>
          </a:p>
          <a:p>
            <a:pPr lvl="0" defTabSz="914400">
              <a:lnSpc>
                <a:spcPct val="100000"/>
              </a:lnSpc>
              <a:defRPr sz="1800"/>
            </a:pPr>
            <a:r>
              <a:rPr lang="zh-CN" altLang="en-US" sz="1200" dirty="0" smtClean="0"/>
              <a:t>前一次是什么美联社摄影师卢卡</a:t>
            </a:r>
            <a:r>
              <a:rPr lang="en-US" altLang="zh-CN" sz="1200" dirty="0" smtClean="0">
                <a:latin typeface="+mn-lt"/>
                <a:ea typeface="Calibri"/>
                <a:cs typeface="Calibri"/>
                <a:sym typeface="Calibri"/>
              </a:rPr>
              <a:t>·</a:t>
            </a:r>
            <a:r>
              <a:rPr lang="zh-CN" altLang="en-US" sz="1200" dirty="0" smtClean="0"/>
              <a:t>布鲁诺在</a:t>
            </a:r>
            <a:r>
              <a:rPr lang="en-US" altLang="zh-CN" sz="1200" dirty="0" smtClean="0">
                <a:latin typeface="+mn-lt"/>
                <a:ea typeface="Calibri"/>
                <a:cs typeface="Calibri"/>
                <a:sym typeface="Calibri"/>
              </a:rPr>
              <a:t>2005</a:t>
            </a:r>
            <a:r>
              <a:rPr lang="zh-CN" altLang="en-US" sz="1200" dirty="0" smtClean="0"/>
              <a:t>年的时候看到的罗马教皇本笃十六世介绍，而底部的是什么美联社摄影记者迈克尔</a:t>
            </a:r>
            <a:r>
              <a:rPr lang="en-US" altLang="zh-CN" sz="1200" dirty="0" smtClean="0">
                <a:latin typeface="+mn-lt"/>
                <a:ea typeface="Calibri"/>
                <a:cs typeface="Calibri"/>
                <a:sym typeface="Calibri"/>
              </a:rPr>
              <a:t>·</a:t>
            </a:r>
            <a:r>
              <a:rPr lang="zh-CN" altLang="en-US" sz="1200" dirty="0" smtClean="0"/>
              <a:t>孙某在教皇弗朗西斯选举见证。</a:t>
            </a:r>
            <a:endParaRPr lang="zh-CN" altLang="en-US" sz="1200" dirty="0" smtClean="0">
              <a:latin typeface="+mn-lt"/>
              <a:ea typeface="Calibri"/>
              <a:cs typeface="Calibri"/>
              <a:sym typeface="Calibri"/>
            </a:endParaRPr>
          </a:p>
          <a:p>
            <a:pPr lvl="0" defTabSz="914400">
              <a:lnSpc>
                <a:spcPct val="100000"/>
              </a:lnSpc>
              <a:defRPr sz="1800"/>
            </a:pPr>
            <a:endParaRPr lang="zh-CN" altLang="en-US" sz="1200" dirty="0" smtClean="0">
              <a:latin typeface="+mn-lt"/>
              <a:ea typeface="Calibri"/>
              <a:cs typeface="Calibri"/>
              <a:sym typeface="Calibri"/>
            </a:endParaRPr>
          </a:p>
          <a:p>
            <a:pPr lvl="0" defTabSz="914400">
              <a:lnSpc>
                <a:spcPct val="100000"/>
              </a:lnSpc>
              <a:defRPr sz="1800"/>
            </a:pPr>
            <a:endParaRPr lang="zh-CN" altLang="en-US" sz="1200" dirty="0" smtClean="0">
              <a:latin typeface="+mn-lt"/>
              <a:ea typeface="Calibri"/>
              <a:cs typeface="Calibri"/>
              <a:sym typeface="Calibri"/>
            </a:endParaRPr>
          </a:p>
          <a:p>
            <a:pPr lvl="0" defTabSz="914400">
              <a:lnSpc>
                <a:spcPct val="100000"/>
              </a:lnSpc>
              <a:defRPr sz="1800"/>
            </a:pPr>
            <a:endParaRPr lang="zh-CN" altLang="en-US" sz="1200" dirty="0">
              <a:latin typeface="+mn-lt"/>
              <a:ea typeface="Calibri"/>
              <a:cs typeface="Calibri"/>
              <a:sym typeface="Calibri"/>
            </a:endParaRPr>
          </a:p>
        </p:txBody>
      </p:sp>
      <p:sp>
        <p:nvSpPr>
          <p:cNvPr id="4" name="灯片编号占位符 3"/>
          <p:cNvSpPr>
            <a:spLocks noGrp="1"/>
          </p:cNvSpPr>
          <p:nvPr>
            <p:ph type="sldNum" sz="quarter" idx="10"/>
          </p:nvPr>
        </p:nvSpPr>
        <p:spPr/>
        <p:txBody>
          <a:bodyPr/>
          <a:lstStyle/>
          <a:p>
            <a:fld id="{4A9044D2-50F1-48E0-B604-5A1430C00CF1}" type="slidenum">
              <a:rPr lang="en-US" smtClean="0"/>
              <a:t>2</a:t>
            </a:fld>
            <a:endParaRPr lang="en-US"/>
          </a:p>
        </p:txBody>
      </p:sp>
    </p:spTree>
    <p:extLst>
      <p:ext uri="{BB962C8B-B14F-4D97-AF65-F5344CB8AC3E}">
        <p14:creationId xmlns:p14="http://schemas.microsoft.com/office/powerpoint/2010/main" val="11501712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lnSpc>
                <a:spcPct val="90000"/>
              </a:lnSpc>
            </a:pPr>
            <a:r>
              <a:rPr lang="zh-CN" altLang="en-US" dirty="0" smtClean="0"/>
              <a:t>应用程序生命周期服务</a:t>
            </a:r>
          </a:p>
          <a:p>
            <a:pPr eaLnBrk="1" hangingPunct="1">
              <a:lnSpc>
                <a:spcPct val="90000"/>
              </a:lnSpc>
            </a:pPr>
            <a:r>
              <a:rPr lang="zh-CN" altLang="en-US" dirty="0" smtClean="0"/>
              <a:t>惠普</a:t>
            </a:r>
            <a:r>
              <a:rPr lang="en-US" altLang="zh-CN" dirty="0" err="1" smtClean="0"/>
              <a:t>Helion</a:t>
            </a:r>
            <a:r>
              <a:rPr lang="zh-CN" altLang="en-US" dirty="0" smtClean="0"/>
              <a:t>公司开发平台应用程序生命周期服务被部署为多节点集群。节点分配特定的角色，包括：</a:t>
            </a:r>
            <a:r>
              <a:rPr lang="en-US" altLang="zh-CN" dirty="0" smtClean="0"/>
              <a:t>ALS</a:t>
            </a:r>
            <a:r>
              <a:rPr lang="zh-CN" altLang="en-US" dirty="0" smtClean="0"/>
              <a:t>控制器，</a:t>
            </a:r>
            <a:r>
              <a:rPr lang="en-US" altLang="zh-CN" dirty="0" smtClean="0"/>
              <a:t>DEA</a:t>
            </a:r>
            <a:r>
              <a:rPr lang="zh-CN" altLang="en-US" dirty="0" smtClean="0"/>
              <a:t>，路由器，或任何包含非托管的数据和信息服务，如</a:t>
            </a:r>
            <a:r>
              <a:rPr lang="en-US" altLang="zh-CN" dirty="0" smtClean="0"/>
              <a:t>MySQL</a:t>
            </a:r>
            <a:r>
              <a:rPr lang="zh-CN" altLang="en-US" dirty="0" smtClean="0"/>
              <a:t>和</a:t>
            </a:r>
            <a:r>
              <a:rPr lang="en-US" altLang="zh-CN" dirty="0" err="1" smtClean="0"/>
              <a:t>RabbitMQ</a:t>
            </a:r>
            <a:r>
              <a:rPr lang="zh-CN" altLang="en-US" dirty="0" smtClean="0"/>
              <a:t>的或</a:t>
            </a:r>
            <a:r>
              <a:rPr lang="en-US" altLang="zh-CN" dirty="0" err="1" smtClean="0"/>
              <a:t>memcache</a:t>
            </a:r>
            <a:endParaRPr lang="zh-CN" altLang="en-US" dirty="0" smtClean="0"/>
          </a:p>
          <a:p>
            <a:pPr eaLnBrk="1" hangingPunct="1">
              <a:lnSpc>
                <a:spcPct val="90000"/>
              </a:lnSpc>
            </a:pPr>
            <a:r>
              <a:rPr lang="en-US" altLang="zh-CN" dirty="0" smtClean="0"/>
              <a:t>ALS</a:t>
            </a:r>
            <a:r>
              <a:rPr lang="zh-CN" altLang="en-US" dirty="0" smtClean="0"/>
              <a:t>控制器：负责指导系统的所有元件。附加的监控跟踪</a:t>
            </a:r>
            <a:r>
              <a:rPr lang="en-US" altLang="zh-CN" dirty="0" smtClean="0"/>
              <a:t>DEA</a:t>
            </a:r>
            <a:r>
              <a:rPr lang="zh-CN" altLang="en-US" dirty="0" smtClean="0"/>
              <a:t>可用性。所有虚拟机</a:t>
            </a:r>
            <a:r>
              <a:rPr lang="en-US" altLang="zh-CN" dirty="0" smtClean="0"/>
              <a:t>ALS</a:t>
            </a:r>
            <a:r>
              <a:rPr lang="zh-CN" altLang="en-US" dirty="0" smtClean="0"/>
              <a:t>与</a:t>
            </a:r>
            <a:r>
              <a:rPr lang="en-US" altLang="zh-CN" dirty="0" smtClean="0"/>
              <a:t>ALS</a:t>
            </a:r>
            <a:r>
              <a:rPr lang="zh-CN" altLang="en-US" dirty="0" smtClean="0"/>
              <a:t>控制器通过</a:t>
            </a:r>
            <a:r>
              <a:rPr lang="en-US" altLang="zh-CN" dirty="0" smtClean="0"/>
              <a:t>NATS-</a:t>
            </a:r>
            <a:r>
              <a:rPr lang="zh-CN" altLang="en-US" dirty="0" smtClean="0"/>
              <a:t>一个轻量级的发布 </a:t>
            </a:r>
            <a:r>
              <a:rPr lang="en-US" altLang="zh-CN" dirty="0" smtClean="0"/>
              <a:t>- </a:t>
            </a:r>
            <a:r>
              <a:rPr lang="zh-CN" altLang="en-US" dirty="0" smtClean="0"/>
              <a:t>订阅和分发排队的消息系统进行通信。在集群配置中，所有虚拟机都通过</a:t>
            </a:r>
            <a:r>
              <a:rPr lang="en-US" altLang="zh-CN" dirty="0" smtClean="0"/>
              <a:t>NATS</a:t>
            </a:r>
            <a:r>
              <a:rPr lang="zh-CN" altLang="en-US" dirty="0" smtClean="0"/>
              <a:t>连接到</a:t>
            </a:r>
            <a:r>
              <a:rPr lang="en-US" altLang="zh-CN" dirty="0" smtClean="0"/>
              <a:t>ALS</a:t>
            </a:r>
            <a:r>
              <a:rPr lang="zh-CN" altLang="en-US" dirty="0" smtClean="0"/>
              <a:t>控制器。</a:t>
            </a:r>
          </a:p>
          <a:p>
            <a:pPr eaLnBrk="1" hangingPunct="1">
              <a:lnSpc>
                <a:spcPct val="90000"/>
              </a:lnSpc>
            </a:pPr>
            <a:r>
              <a:rPr lang="en-US" altLang="zh-CN" dirty="0" smtClean="0"/>
              <a:t>DEAS</a:t>
            </a:r>
            <a:r>
              <a:rPr lang="zh-CN" altLang="en-US" dirty="0" smtClean="0"/>
              <a:t>：该系统的工作节点。每个主机内独立部署基于容器的多个应用程序。应用服务器节点实例是从</a:t>
            </a:r>
            <a:r>
              <a:rPr lang="en-US" altLang="zh-CN" dirty="0" smtClean="0"/>
              <a:t>ALS</a:t>
            </a:r>
            <a:r>
              <a:rPr lang="zh-CN" altLang="en-US" dirty="0" smtClean="0"/>
              <a:t>控制器拉和一个预分配容器内发射。如果</a:t>
            </a:r>
            <a:r>
              <a:rPr lang="en-US" altLang="zh-CN" dirty="0" smtClean="0"/>
              <a:t>DEA</a:t>
            </a:r>
            <a:r>
              <a:rPr lang="zh-CN" altLang="en-US" dirty="0" smtClean="0"/>
              <a:t>不再响应，</a:t>
            </a:r>
            <a:r>
              <a:rPr lang="en-US" altLang="zh-CN" dirty="0" smtClean="0"/>
              <a:t>ALS</a:t>
            </a:r>
            <a:r>
              <a:rPr lang="zh-CN" altLang="en-US" dirty="0" smtClean="0"/>
              <a:t>控制器重新部署应用程序分配到“健康”</a:t>
            </a:r>
            <a:r>
              <a:rPr lang="en-US" altLang="zh-CN" dirty="0" smtClean="0"/>
              <a:t>DEA</a:t>
            </a:r>
            <a:r>
              <a:rPr lang="zh-CN" altLang="en-US" dirty="0" smtClean="0"/>
              <a:t>。</a:t>
            </a:r>
          </a:p>
          <a:p>
            <a:pPr eaLnBrk="1" hangingPunct="1">
              <a:lnSpc>
                <a:spcPct val="90000"/>
              </a:lnSpc>
            </a:pPr>
            <a:r>
              <a:rPr lang="zh-CN" altLang="en-US" dirty="0" smtClean="0"/>
              <a:t>路由器：应用程序的</a:t>
            </a:r>
            <a:r>
              <a:rPr lang="en-US" altLang="zh-CN" dirty="0" smtClean="0"/>
              <a:t>URL</a:t>
            </a:r>
            <a:r>
              <a:rPr lang="zh-CN" altLang="en-US" dirty="0" smtClean="0"/>
              <a:t>映射到在</a:t>
            </a:r>
            <a:r>
              <a:rPr lang="en-US" altLang="zh-CN" dirty="0" smtClean="0"/>
              <a:t>DEAS</a:t>
            </a:r>
            <a:r>
              <a:rPr lang="zh-CN" altLang="en-US" dirty="0" smtClean="0"/>
              <a:t>运行的应用程序实例。路由器组件可以扩展以实现高可用性和故障转移（像其他</a:t>
            </a:r>
            <a:r>
              <a:rPr lang="en-US" altLang="zh-CN" dirty="0" smtClean="0"/>
              <a:t>ALS</a:t>
            </a:r>
            <a:r>
              <a:rPr lang="zh-CN" altLang="en-US" dirty="0" smtClean="0"/>
              <a:t>组件）。它还支持创新性的新标准，如</a:t>
            </a:r>
            <a:r>
              <a:rPr lang="en-US" altLang="zh-CN" dirty="0" err="1" smtClean="0"/>
              <a:t>WebSocket</a:t>
            </a:r>
            <a:r>
              <a:rPr lang="zh-CN" altLang="en-US" dirty="0" smtClean="0"/>
              <a:t>的和</a:t>
            </a:r>
            <a:r>
              <a:rPr lang="en-US" altLang="zh-CN" dirty="0" smtClean="0"/>
              <a:t>SPDY</a:t>
            </a:r>
            <a:r>
              <a:rPr lang="zh-CN" altLang="en-US" dirty="0" smtClean="0"/>
              <a:t>的支持，所以你的开发团队可以没有任何限制的构建现代应用程序。路由器的</a:t>
            </a:r>
            <a:r>
              <a:rPr lang="en-US" altLang="zh-CN" dirty="0" err="1" smtClean="0"/>
              <a:t>Habor</a:t>
            </a:r>
            <a:r>
              <a:rPr lang="zh-CN" altLang="en-US" dirty="0" smtClean="0"/>
              <a:t>功能甚至还提供端口隧道作为服务（外部</a:t>
            </a:r>
            <a:r>
              <a:rPr lang="en-US" altLang="zh-CN" dirty="0" smtClean="0"/>
              <a:t>TCP</a:t>
            </a:r>
            <a:r>
              <a:rPr lang="zh-CN" altLang="en-US" dirty="0" smtClean="0"/>
              <a:t>，</a:t>
            </a:r>
            <a:r>
              <a:rPr lang="en-US" altLang="zh-CN" dirty="0" smtClean="0"/>
              <a:t>UDP</a:t>
            </a:r>
            <a:r>
              <a:rPr lang="zh-CN" altLang="en-US" dirty="0" smtClean="0"/>
              <a:t>和双</a:t>
            </a:r>
            <a:r>
              <a:rPr lang="en-US" altLang="zh-CN" dirty="0" smtClean="0"/>
              <a:t>TCP / UDP</a:t>
            </a:r>
            <a:r>
              <a:rPr lang="zh-CN" altLang="en-US" dirty="0" smtClean="0"/>
              <a:t>端口可以直接转发到一个应用，甚至多个实例的应用（仅</a:t>
            </a:r>
            <a:r>
              <a:rPr lang="en-US" altLang="zh-CN" dirty="0" smtClean="0"/>
              <a:t>TCP</a:t>
            </a:r>
            <a:r>
              <a:rPr lang="zh-CN" altLang="en-US" dirty="0" smtClean="0"/>
              <a:t>））。最后，路由器还支持多个</a:t>
            </a:r>
            <a:r>
              <a:rPr lang="en-US" altLang="zh-CN" dirty="0" smtClean="0"/>
              <a:t>SSL</a:t>
            </a:r>
            <a:r>
              <a:rPr lang="zh-CN" altLang="en-US" dirty="0" smtClean="0"/>
              <a:t>证书。</a:t>
            </a:r>
          </a:p>
          <a:p>
            <a:pPr eaLnBrk="1" hangingPunct="1">
              <a:lnSpc>
                <a:spcPct val="90000"/>
              </a:lnSpc>
            </a:pPr>
            <a:r>
              <a:rPr lang="en-US" altLang="zh-CN" dirty="0" smtClean="0"/>
              <a:t>ALS</a:t>
            </a:r>
            <a:r>
              <a:rPr lang="zh-CN" altLang="en-US" dirty="0" smtClean="0"/>
              <a:t>数据服务：非托管的数据库，消息传递，文件系统，以及其他服务可以通过</a:t>
            </a:r>
            <a:r>
              <a:rPr lang="en-US" altLang="zh-CN" dirty="0" smtClean="0"/>
              <a:t>ALS</a:t>
            </a:r>
            <a:r>
              <a:rPr lang="zh-CN" altLang="en-US" dirty="0" smtClean="0"/>
              <a:t>控制器进行自动配置。 </a:t>
            </a:r>
            <a:r>
              <a:rPr lang="en-US" altLang="zh-CN" dirty="0" smtClean="0"/>
              <a:t>ALS</a:t>
            </a:r>
            <a:r>
              <a:rPr lang="zh-CN" altLang="en-US" dirty="0" smtClean="0"/>
              <a:t>数据服务的连接信息通过配置被绑定到应用上，这个配置是暴露给应用容器本身的。另外，应用程序可以使用</a:t>
            </a:r>
            <a:r>
              <a:rPr lang="en-US" altLang="zh-CN" dirty="0" smtClean="0"/>
              <a:t>HP </a:t>
            </a:r>
            <a:r>
              <a:rPr lang="en-US" altLang="zh-CN" dirty="0" err="1" smtClean="0"/>
              <a:t>Helion</a:t>
            </a:r>
            <a:r>
              <a:rPr lang="zh-CN" altLang="en-US" dirty="0" smtClean="0"/>
              <a:t>开发平台应用服务以及其他外部服务。</a:t>
            </a:r>
            <a:endParaRPr lang="zh-CN" altLang="en-US" dirty="0" smtClean="0"/>
          </a:p>
        </p:txBody>
      </p:sp>
      <p:sp>
        <p:nvSpPr>
          <p:cNvPr id="4" name="灯片编号占位符 3"/>
          <p:cNvSpPr>
            <a:spLocks noGrp="1"/>
          </p:cNvSpPr>
          <p:nvPr>
            <p:ph type="sldNum" sz="quarter" idx="10"/>
          </p:nvPr>
        </p:nvSpPr>
        <p:spPr/>
        <p:txBody>
          <a:bodyPr/>
          <a:lstStyle/>
          <a:p>
            <a:fld id="{4A9044D2-50F1-48E0-B604-5A1430C00CF1}" type="slidenum">
              <a:rPr lang="en-US" smtClean="0"/>
              <a:t>25</a:t>
            </a:fld>
            <a:endParaRPr lang="en-US"/>
          </a:p>
        </p:txBody>
      </p:sp>
    </p:spTree>
    <p:extLst>
      <p:ext uri="{BB962C8B-B14F-4D97-AF65-F5344CB8AC3E}">
        <p14:creationId xmlns:p14="http://schemas.microsoft.com/office/powerpoint/2010/main" val="30643695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r>
              <a:rPr lang="en-US" altLang="en-US" sz="1200" dirty="0" smtClean="0"/>
              <a:t>Taking</a:t>
            </a:r>
            <a:r>
              <a:rPr lang="en-US" altLang="en-US" sz="1200" baseline="0" dirty="0" smtClean="0"/>
              <a:t> a closer look at a specific application service: </a:t>
            </a:r>
            <a:r>
              <a:rPr lang="en-US" altLang="en-US" sz="1200" dirty="0" smtClean="0"/>
              <a:t>lets look at Database as a Service:</a:t>
            </a:r>
            <a:endParaRPr lang="en-US" altLang="en-US" b="0" dirty="0" smtClean="0">
              <a:solidFill>
                <a:schemeClr val="tx1"/>
              </a:solidFill>
            </a:endParaRPr>
          </a:p>
          <a:p>
            <a:pPr eaLnBrk="1" hangingPunct="1"/>
            <a:r>
              <a:rPr lang="en-US" altLang="en-US" b="0" dirty="0" smtClean="0">
                <a:solidFill>
                  <a:schemeClr val="tx1"/>
                </a:solidFill>
              </a:rPr>
              <a:t>The HP Helion Development Platform provides a direct implementation of OpenStack Trove, the integrated database as a service project within OpenStack.  The Database Service provides lifecycle management of databases and automates common administration tasks including backup, restore, and scaling (via replication). This functionality is provided by the Trove</a:t>
            </a:r>
            <a:r>
              <a:rPr lang="en-US" altLang="en-US" b="0" baseline="0" dirty="0" smtClean="0">
                <a:solidFill>
                  <a:schemeClr val="tx1"/>
                </a:solidFill>
              </a:rPr>
              <a:t> </a:t>
            </a:r>
            <a:r>
              <a:rPr lang="en-US" altLang="en-US" b="0" dirty="0" smtClean="0">
                <a:solidFill>
                  <a:schemeClr val="tx1"/>
                </a:solidFill>
              </a:rPr>
              <a:t>control</a:t>
            </a:r>
            <a:r>
              <a:rPr lang="en-US" altLang="en-US" b="0" baseline="0" dirty="0" smtClean="0">
                <a:solidFill>
                  <a:schemeClr val="tx1"/>
                </a:solidFill>
              </a:rPr>
              <a:t> plane and embedded agents that reside on the same VMs as the database instances. </a:t>
            </a:r>
            <a:endParaRPr lang="en-US" altLang="en-US" b="0" dirty="0" smtClean="0">
              <a:solidFill>
                <a:schemeClr val="tx1"/>
              </a:solidFill>
            </a:endParaRPr>
          </a:p>
          <a:p>
            <a:pPr eaLnBrk="1" hangingPunct="1"/>
            <a:endParaRPr lang="en-US" altLang="en-US" b="0" dirty="0" smtClean="0">
              <a:solidFill>
                <a:schemeClr val="tx1"/>
              </a:solidFill>
            </a:endParaRPr>
          </a:p>
          <a:p>
            <a:pPr eaLnBrk="1" hangingPunct="1"/>
            <a:r>
              <a:rPr lang="en-US" altLang="en-US" b="0" dirty="0" smtClean="0">
                <a:solidFill>
                  <a:schemeClr val="tx1"/>
                </a:solidFill>
              </a:rPr>
              <a:t>Trove provides scalable and reliable cloud database provisioning functionality for both relational and non-relational databases.  Our initial</a:t>
            </a:r>
            <a:r>
              <a:rPr lang="en-US" altLang="en-US" b="0" baseline="0" dirty="0" smtClean="0">
                <a:solidFill>
                  <a:schemeClr val="tx1"/>
                </a:solidFill>
              </a:rPr>
              <a:t> offering of Trove includes MySQL, and we are going to bring other databases, e.g. </a:t>
            </a:r>
            <a:r>
              <a:rPr lang="en-US" altLang="en-US" b="0" baseline="0" dirty="0" err="1" smtClean="0">
                <a:solidFill>
                  <a:schemeClr val="tx1"/>
                </a:solidFill>
              </a:rPr>
              <a:t>MariaDB</a:t>
            </a:r>
            <a:r>
              <a:rPr lang="en-US" altLang="en-US" b="0" baseline="0" dirty="0" smtClean="0">
                <a:solidFill>
                  <a:schemeClr val="tx1"/>
                </a:solidFill>
              </a:rPr>
              <a:t>, Cassandra, </a:t>
            </a:r>
            <a:r>
              <a:rPr lang="en-US" altLang="en-US" b="0" baseline="0" dirty="0" err="1" smtClean="0">
                <a:solidFill>
                  <a:schemeClr val="tx1"/>
                </a:solidFill>
              </a:rPr>
              <a:t>Redis</a:t>
            </a:r>
            <a:r>
              <a:rPr lang="en-US" altLang="en-US" b="0" baseline="0" dirty="0" smtClean="0">
                <a:solidFill>
                  <a:schemeClr val="tx1"/>
                </a:solidFill>
              </a:rPr>
              <a:t> into Trove to provide the same convenient lifecycle management for those widely adopted relational and non relational databases as we have with MySQL. </a:t>
            </a:r>
            <a:endParaRPr lang="en-US" altLang="en-US" b="0" dirty="0" smtClean="0">
              <a:solidFill>
                <a:schemeClr val="tx1"/>
              </a:solidFill>
            </a:endParaRPr>
          </a:p>
          <a:p>
            <a:pPr eaLnBrk="1" hangingPunct="1"/>
            <a:endParaRPr lang="en-US" altLang="en-US" b="0" dirty="0" smtClean="0">
              <a:solidFill>
                <a:schemeClr val="tx1"/>
              </a:solidFill>
            </a:endParaRPr>
          </a:p>
          <a:p>
            <a:pPr eaLnBrk="1" hangingPunct="1"/>
            <a:r>
              <a:rPr lang="en-US" altLang="en-US" b="0" dirty="0" smtClean="0">
                <a:solidFill>
                  <a:schemeClr val="tx1"/>
                </a:solidFill>
              </a:rPr>
              <a:t>We often</a:t>
            </a:r>
            <a:r>
              <a:rPr lang="en-US" altLang="en-US" b="0" baseline="0" dirty="0" smtClean="0">
                <a:solidFill>
                  <a:schemeClr val="tx1"/>
                </a:solidFill>
              </a:rPr>
              <a:t> get the question about HA. We provide the mechanisms for HA but HA is really database and application dependent. When you back a database up depends on your needs. How you back it up is what we automate. </a:t>
            </a:r>
          </a:p>
          <a:p>
            <a:pPr eaLnBrk="1" hangingPunct="1"/>
            <a:endParaRPr lang="en-US" altLang="en-US" b="0" dirty="0" smtClean="0">
              <a:solidFill>
                <a:schemeClr val="tx1"/>
              </a:solidFill>
            </a:endParaRPr>
          </a:p>
          <a:p>
            <a:pPr eaLnBrk="1" hangingPunct="1"/>
            <a:r>
              <a:rPr lang="en-US" altLang="en-US" b="0" dirty="0" smtClean="0">
                <a:solidFill>
                  <a:schemeClr val="tx1"/>
                </a:solidFill>
              </a:rPr>
              <a:t>What</a:t>
            </a:r>
            <a:r>
              <a:rPr lang="en-US" altLang="en-US" b="0" baseline="0" dirty="0" smtClean="0">
                <a:solidFill>
                  <a:schemeClr val="tx1"/>
                </a:solidFill>
              </a:rPr>
              <a:t> is key here is the integration of the Application Service layer into the Application Lifecycle Service (</a:t>
            </a:r>
            <a:r>
              <a:rPr lang="en-US" altLang="en-US" b="0" baseline="0" dirty="0" err="1" smtClean="0">
                <a:solidFill>
                  <a:schemeClr val="tx1"/>
                </a:solidFill>
              </a:rPr>
              <a:t>PaaS</a:t>
            </a:r>
            <a:r>
              <a:rPr lang="en-US" altLang="en-US" b="0" baseline="0" dirty="0" smtClean="0">
                <a:solidFill>
                  <a:schemeClr val="tx1"/>
                </a:solidFill>
              </a:rPr>
              <a:t>) layer. Because the database is managed by Trove, the developer can access it through Cloud Foundry. Which means that the developer is shielded from infrastructure management (and can spend more time writing features), and the IT Admin has delegated application management to the </a:t>
            </a:r>
            <a:r>
              <a:rPr lang="en-US" altLang="en-US" b="0" baseline="0" dirty="0" err="1" smtClean="0">
                <a:solidFill>
                  <a:schemeClr val="tx1"/>
                </a:solidFill>
              </a:rPr>
              <a:t>PaaS</a:t>
            </a:r>
            <a:r>
              <a:rPr lang="en-US" altLang="en-US" b="0" baseline="0" dirty="0" smtClean="0">
                <a:solidFill>
                  <a:schemeClr val="tx1"/>
                </a:solidFill>
              </a:rPr>
              <a:t> (and has more cycles to manage more application services)</a:t>
            </a:r>
            <a:endParaRPr lang="en-US" altLang="en-US" b="0" dirty="0" smtClean="0">
              <a:solidFill>
                <a:schemeClr val="tx1"/>
              </a:solidFill>
            </a:endParaRPr>
          </a:p>
          <a:p>
            <a:endParaRPr lang="en-US" dirty="0"/>
          </a:p>
        </p:txBody>
      </p:sp>
      <p:sp>
        <p:nvSpPr>
          <p:cNvPr id="4" name="灯片编号占位符 3"/>
          <p:cNvSpPr>
            <a:spLocks noGrp="1"/>
          </p:cNvSpPr>
          <p:nvPr>
            <p:ph type="sldNum" sz="quarter" idx="10"/>
          </p:nvPr>
        </p:nvSpPr>
        <p:spPr/>
        <p:txBody>
          <a:bodyPr/>
          <a:lstStyle/>
          <a:p>
            <a:fld id="{4A9044D2-50F1-48E0-B604-5A1430C00CF1}" type="slidenum">
              <a:rPr lang="en-US" smtClean="0"/>
              <a:t>26</a:t>
            </a:fld>
            <a:endParaRPr lang="en-US"/>
          </a:p>
        </p:txBody>
      </p:sp>
    </p:spTree>
    <p:extLst>
      <p:ext uri="{BB962C8B-B14F-4D97-AF65-F5344CB8AC3E}">
        <p14:creationId xmlns:p14="http://schemas.microsoft.com/office/powerpoint/2010/main" val="50288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A9044D2-50F1-48E0-B604-5A1430C00CF1}" type="slidenum">
              <a:rPr lang="en-US" smtClean="0"/>
              <a:t>31</a:t>
            </a:fld>
            <a:endParaRPr lang="en-US"/>
          </a:p>
        </p:txBody>
      </p:sp>
    </p:spTree>
    <p:extLst>
      <p:ext uri="{BB962C8B-B14F-4D97-AF65-F5344CB8AC3E}">
        <p14:creationId xmlns:p14="http://schemas.microsoft.com/office/powerpoint/2010/main" val="16542571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defTabSz="914400">
              <a:lnSpc>
                <a:spcPct val="100000"/>
              </a:lnSpc>
              <a:defRPr sz="1800"/>
            </a:pPr>
            <a:r>
              <a:rPr lang="zh-CN" altLang="en-US" sz="1200" dirty="0" smtClean="0"/>
              <a:t>下面，我就和大家探讨一下第一个话题，什么是云原生应用</a:t>
            </a:r>
          </a:p>
          <a:p>
            <a:pPr lvl="0" defTabSz="914400">
              <a:lnSpc>
                <a:spcPct val="100000"/>
              </a:lnSpc>
              <a:defRPr sz="1800"/>
            </a:pPr>
            <a:r>
              <a:rPr lang="zh-CN" altLang="en-US" sz="1200" dirty="0" smtClean="0"/>
              <a:t>首先要说明说的是，当我们谈到传统应用和云原生应用时，中间其实并没有绝对的界限。更多的情况是，一个传统的应用，中间也体现了一些云原生应用的特征，比如使用了轻量级的消息队列来通信。一个云原生应用，由于性能，安全或者业务复杂性的原因，也可能在某些方面进行妥协。这里先做一个说明。</a:t>
            </a:r>
            <a:endParaRPr lang="zh-CN" altLang="en-US" sz="1200" dirty="0"/>
          </a:p>
        </p:txBody>
      </p:sp>
      <p:sp>
        <p:nvSpPr>
          <p:cNvPr id="4" name="灯片编号占位符 3"/>
          <p:cNvSpPr>
            <a:spLocks noGrp="1"/>
          </p:cNvSpPr>
          <p:nvPr>
            <p:ph type="sldNum" sz="quarter" idx="10"/>
          </p:nvPr>
        </p:nvSpPr>
        <p:spPr/>
        <p:txBody>
          <a:bodyPr/>
          <a:lstStyle/>
          <a:p>
            <a:fld id="{4A9044D2-50F1-48E0-B604-5A1430C00CF1}" type="slidenum">
              <a:rPr lang="en-US" smtClean="0"/>
              <a:t>3</a:t>
            </a:fld>
            <a:endParaRPr lang="en-US"/>
          </a:p>
        </p:txBody>
      </p:sp>
    </p:spTree>
    <p:extLst>
      <p:ext uri="{BB962C8B-B14F-4D97-AF65-F5344CB8AC3E}">
        <p14:creationId xmlns:p14="http://schemas.microsoft.com/office/powerpoint/2010/main" val="6422854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lnSpc>
                <a:spcPct val="100000"/>
              </a:lnSpc>
              <a:defRPr sz="1800"/>
            </a:pPr>
            <a:r>
              <a:rPr lang="zh-CN" altLang="en-US" sz="1200" dirty="0" smtClean="0"/>
              <a:t>首先我们来看一下传统应用以及对它的观察。图中显示的是一个典型的</a:t>
            </a:r>
            <a:r>
              <a:rPr lang="zh-CN" altLang="en-US" sz="1200" b="1" dirty="0" smtClean="0"/>
              <a:t>一体化三层应用</a:t>
            </a:r>
            <a:r>
              <a:rPr lang="zh-CN" altLang="en-US" sz="1200" dirty="0" smtClean="0"/>
              <a:t>架构，首先，虽然图中没有画出，但是做过架构师或者开发的一定对模块化这个词不陌生。这个应用会分很多模块，每个模块都实现了一些功能，模块之间是紧耦合在一起的，通过对象的调用，功能调用紧密的结合在一起。这种高耦合性最典型的表现就是，哪怕开发者改了一行代码，整个应用都要重新部署；</a:t>
            </a:r>
            <a:endParaRPr lang="zh-CN" altLang="en-US" sz="1200" dirty="0" smtClean="0">
              <a:latin typeface="+mn-lt"/>
              <a:ea typeface="Calibri"/>
              <a:cs typeface="Calibri"/>
              <a:sym typeface="Calibri"/>
            </a:endParaRPr>
          </a:p>
          <a:p>
            <a:pPr lvl="0" defTabSz="914400">
              <a:lnSpc>
                <a:spcPct val="100000"/>
              </a:lnSpc>
              <a:defRPr sz="1800"/>
            </a:pPr>
            <a:r>
              <a:rPr lang="zh-CN" altLang="en-US" sz="1200" dirty="0" smtClean="0"/>
              <a:t>第二点就是，应用有可能是有状态的，在处理复杂逻辑的过程中，必然会产生一些用户状态，如果用过</a:t>
            </a:r>
            <a:r>
              <a:rPr lang="en-US" altLang="zh-CN" sz="1200" dirty="0" smtClean="0"/>
              <a:t>j2ee</a:t>
            </a:r>
            <a:r>
              <a:rPr lang="zh-CN" altLang="en-US" sz="1200" dirty="0" smtClean="0"/>
              <a:t>中间件的，可能会听过无状态</a:t>
            </a:r>
            <a:r>
              <a:rPr lang="en-US" altLang="zh-CN" sz="1200" dirty="0" smtClean="0"/>
              <a:t>bean</a:t>
            </a:r>
            <a:r>
              <a:rPr lang="zh-CN" altLang="en-US" sz="1200" dirty="0" smtClean="0"/>
              <a:t>或者有状态</a:t>
            </a:r>
            <a:r>
              <a:rPr lang="en-US" altLang="zh-CN" sz="1200" dirty="0" smtClean="0"/>
              <a:t>bean</a:t>
            </a:r>
            <a:r>
              <a:rPr lang="zh-CN" altLang="en-US" sz="1200" dirty="0" smtClean="0"/>
              <a:t>这种说法。</a:t>
            </a:r>
            <a:endParaRPr lang="zh-CN" altLang="en-US" sz="1200" dirty="0" smtClean="0">
              <a:latin typeface="+mn-lt"/>
              <a:ea typeface="Calibri"/>
              <a:cs typeface="Calibri"/>
              <a:sym typeface="Calibri"/>
            </a:endParaRPr>
          </a:p>
          <a:p>
            <a:pPr lvl="0" defTabSz="914400">
              <a:lnSpc>
                <a:spcPct val="100000"/>
              </a:lnSpc>
              <a:defRPr sz="1800"/>
            </a:pPr>
            <a:r>
              <a:rPr lang="zh-CN" altLang="en-US" sz="1200" dirty="0" smtClean="0"/>
              <a:t>由于这种高耦合性以及有状态，对于提供应用服务的挑战在于，要保证应用服务的持续运行，就要保证</a:t>
            </a:r>
            <a:r>
              <a:rPr lang="en-US" altLang="zh-CN" sz="1200" dirty="0" smtClean="0">
                <a:latin typeface="+mn-lt"/>
                <a:ea typeface="Calibri"/>
                <a:cs typeface="Calibri"/>
                <a:sym typeface="Calibri"/>
              </a:rPr>
              <a:t>Web/App/DB</a:t>
            </a:r>
            <a:r>
              <a:rPr lang="zh-CN" altLang="en-US" sz="1200" dirty="0" smtClean="0"/>
              <a:t>的持续运行。因为应用是部署在一起的，应用的状态是不能丢失的。那么怎么办呢？在生产环境中，一般都是要实施</a:t>
            </a:r>
            <a:r>
              <a:rPr lang="en-US" altLang="zh-CN" sz="1200" dirty="0" smtClean="0">
                <a:latin typeface="+mn-lt"/>
                <a:ea typeface="Calibri"/>
                <a:cs typeface="Calibri"/>
                <a:sym typeface="Calibri"/>
              </a:rPr>
              <a:t>HA</a:t>
            </a:r>
            <a:r>
              <a:rPr lang="zh-CN" altLang="en-US" sz="1200" dirty="0" smtClean="0"/>
              <a:t>的解决方案的，比如</a:t>
            </a:r>
            <a:r>
              <a:rPr lang="en-US" altLang="zh-CN" sz="1200" dirty="0" smtClean="0">
                <a:latin typeface="+mn-lt"/>
                <a:ea typeface="Calibri"/>
                <a:cs typeface="Calibri"/>
                <a:sym typeface="Calibri"/>
              </a:rPr>
              <a:t>App</a:t>
            </a:r>
            <a:r>
              <a:rPr lang="zh-CN" altLang="en-US" sz="1200" dirty="0" smtClean="0"/>
              <a:t>的集群，数据库的</a:t>
            </a:r>
            <a:r>
              <a:rPr lang="en-US" altLang="zh-CN" sz="1200" dirty="0" smtClean="0">
                <a:latin typeface="+mn-lt"/>
                <a:ea typeface="Calibri"/>
                <a:cs typeface="Calibri"/>
                <a:sym typeface="Calibri"/>
              </a:rPr>
              <a:t>HA</a:t>
            </a:r>
            <a:r>
              <a:rPr lang="zh-CN" altLang="en-US" sz="1200" dirty="0" smtClean="0"/>
              <a:t>等等</a:t>
            </a:r>
            <a:endParaRPr lang="zh-CN" altLang="en-US" sz="1200" dirty="0" smtClean="0">
              <a:latin typeface="+mn-lt"/>
              <a:ea typeface="Calibri"/>
              <a:cs typeface="Calibri"/>
              <a:sym typeface="Calibri"/>
            </a:endParaRPr>
          </a:p>
          <a:p>
            <a:pPr lvl="0" defTabSz="914400">
              <a:lnSpc>
                <a:spcPct val="100000"/>
              </a:lnSpc>
              <a:defRPr sz="1800"/>
            </a:pPr>
            <a:r>
              <a:rPr lang="zh-CN" altLang="en-US" sz="1200" dirty="0" smtClean="0"/>
              <a:t>同时为了保证服务宕机的时候，要能够快速恢复服务。因此，数据库会进行定期的备份。</a:t>
            </a:r>
          </a:p>
          <a:p>
            <a:pPr lvl="0" defTabSz="914400">
              <a:lnSpc>
                <a:spcPct val="100000"/>
              </a:lnSpc>
              <a:defRPr sz="1800"/>
            </a:pPr>
            <a:endParaRPr lang="zh-CN" altLang="en-US" sz="1200" dirty="0" smtClean="0"/>
          </a:p>
          <a:p>
            <a:pPr lvl="0" defTabSz="914400">
              <a:lnSpc>
                <a:spcPct val="100000"/>
              </a:lnSpc>
              <a:defRPr sz="1800"/>
            </a:pPr>
            <a:r>
              <a:rPr lang="zh-CN" altLang="en-US" sz="1200" dirty="0" smtClean="0"/>
              <a:t>那么经常会发生情况是，在开发环境中可以运行的应用，在生产环境中会出现很多问题，因为基本上开发者是没有精力去维护一个复杂的高可用的和生产环境一样的开发环境。而对于运维人员，他们的任务是什么，不管是物理机还是虚机，都要全力保证物理机和虚机的运行。一旦物理机或虚机发生故障，对服务的影响也是灾难性的，往往需要一个手动恢复服务的过程。</a:t>
            </a:r>
            <a:endParaRPr lang="zh-CN" altLang="en-US" sz="1200" dirty="0" smtClean="0">
              <a:latin typeface="+mn-lt"/>
              <a:ea typeface="Calibri"/>
              <a:cs typeface="Calibri"/>
              <a:sym typeface="Calibri"/>
            </a:endParaRPr>
          </a:p>
          <a:p>
            <a:pPr lvl="0" defTabSz="914400">
              <a:lnSpc>
                <a:spcPct val="100000"/>
              </a:lnSpc>
              <a:defRPr sz="1800"/>
            </a:pPr>
            <a:endParaRPr lang="zh-CN" altLang="en-US" sz="1200" dirty="0" smtClean="0">
              <a:latin typeface="+mn-lt"/>
              <a:ea typeface="Calibri"/>
              <a:cs typeface="Calibri"/>
              <a:sym typeface="Calibri"/>
            </a:endParaRPr>
          </a:p>
          <a:p>
            <a:pPr lvl="0" defTabSz="914400">
              <a:lnSpc>
                <a:spcPct val="100000"/>
              </a:lnSpc>
              <a:defRPr sz="1800"/>
            </a:pPr>
            <a:r>
              <a:rPr lang="zh-CN" altLang="en-US" sz="1200" dirty="0" smtClean="0">
                <a:latin typeface="+mn-lt"/>
                <a:ea typeface="Calibri"/>
                <a:cs typeface="Calibri"/>
                <a:sym typeface="Calibri"/>
              </a:rPr>
              <a:t>对于这种架构，运维人员最怕的是什么？变更。开发人员最怕的是什么？是凌晨三点被夺命</a:t>
            </a:r>
            <a:r>
              <a:rPr lang="en-US" altLang="zh-CN" sz="1200" dirty="0" smtClean="0">
                <a:latin typeface="+mn-lt"/>
                <a:ea typeface="Calibri"/>
                <a:cs typeface="Calibri"/>
                <a:sym typeface="Calibri"/>
              </a:rPr>
              <a:t>call</a:t>
            </a:r>
            <a:r>
              <a:rPr lang="zh-CN" altLang="en-US" sz="1200" dirty="0" smtClean="0">
                <a:latin typeface="+mn-lt"/>
                <a:ea typeface="Calibri"/>
                <a:cs typeface="Calibri"/>
                <a:sym typeface="Calibri"/>
              </a:rPr>
              <a:t>叫醒，因为变更失败了。所以这两年很多公司都在推</a:t>
            </a:r>
            <a:r>
              <a:rPr lang="en-US" altLang="zh-CN" sz="1200" dirty="0" err="1" smtClean="0">
                <a:latin typeface="+mn-lt"/>
                <a:ea typeface="Calibri"/>
                <a:cs typeface="Calibri"/>
                <a:sym typeface="Calibri"/>
              </a:rPr>
              <a:t>devops</a:t>
            </a:r>
            <a:r>
              <a:rPr lang="zh-CN" altLang="en-US" sz="1200" dirty="0" smtClean="0">
                <a:latin typeface="+mn-lt"/>
                <a:ea typeface="Calibri"/>
                <a:cs typeface="Calibri"/>
                <a:sym typeface="Calibri"/>
              </a:rPr>
              <a:t>，那么半夜不用电话也许开发者的最大驱动力。</a:t>
            </a:r>
            <a:endParaRPr lang="zh-CN" altLang="en-US" sz="1200" dirty="0">
              <a:latin typeface="+mn-lt"/>
              <a:ea typeface="Calibri"/>
              <a:cs typeface="Calibri"/>
              <a:sym typeface="Calibri"/>
            </a:endParaRPr>
          </a:p>
        </p:txBody>
      </p:sp>
      <p:sp>
        <p:nvSpPr>
          <p:cNvPr id="4" name="Slide Number Placeholder 3"/>
          <p:cNvSpPr>
            <a:spLocks noGrp="1"/>
          </p:cNvSpPr>
          <p:nvPr>
            <p:ph type="sldNum" sz="quarter" idx="10"/>
          </p:nvPr>
        </p:nvSpPr>
        <p:spPr/>
        <p:txBody>
          <a:bodyPr/>
          <a:lstStyle/>
          <a:p>
            <a:fld id="{4FD39836-DBE1-414B-8D87-28752075212F}" type="slidenum">
              <a:rPr lang="en-US" smtClean="0"/>
              <a:t>4</a:t>
            </a:fld>
            <a:endParaRPr lang="en-US"/>
          </a:p>
        </p:txBody>
      </p:sp>
    </p:spTree>
    <p:extLst>
      <p:ext uri="{BB962C8B-B14F-4D97-AF65-F5344CB8AC3E}">
        <p14:creationId xmlns:p14="http://schemas.microsoft.com/office/powerpoint/2010/main" val="28450674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lnSpc>
                <a:spcPct val="100000"/>
              </a:lnSpc>
              <a:defRPr sz="1800"/>
            </a:pPr>
            <a:r>
              <a:rPr lang="zh-CN" altLang="en-US" sz="1200" dirty="0" smtClean="0">
                <a:latin typeface="+mn-lt"/>
                <a:ea typeface="Calibri"/>
                <a:cs typeface="Calibri"/>
                <a:sym typeface="Calibri"/>
              </a:rPr>
              <a:t>那么我们总结一下，这种传统架构带来了哪些问题</a:t>
            </a:r>
          </a:p>
          <a:p>
            <a:pPr lvl="0" defTabSz="914400">
              <a:lnSpc>
                <a:spcPct val="100000"/>
              </a:lnSpc>
              <a:defRPr sz="1800"/>
            </a:pPr>
            <a:r>
              <a:rPr lang="zh-CN" altLang="en-US" sz="1200" dirty="0" smtClean="0">
                <a:latin typeface="+mn-lt"/>
                <a:ea typeface="Calibri"/>
                <a:cs typeface="Calibri"/>
                <a:sym typeface="Calibri"/>
              </a:rPr>
              <a:t>第一，故障是有可能发生的：新的代码变更，环境变量配置的变化，负载的</a:t>
            </a:r>
            <a:r>
              <a:rPr lang="en-US" altLang="zh-CN" sz="1200" dirty="0" err="1" smtClean="0">
                <a:latin typeface="+mn-lt"/>
                <a:ea typeface="Calibri"/>
                <a:cs typeface="Calibri"/>
                <a:sym typeface="Calibri"/>
              </a:rPr>
              <a:t>zeng</a:t>
            </a:r>
            <a:r>
              <a:rPr lang="zh-CN" altLang="en-US" sz="1200" dirty="0" smtClean="0">
                <a:latin typeface="+mn-lt"/>
                <a:ea typeface="Calibri"/>
                <a:cs typeface="Calibri"/>
                <a:sym typeface="Calibri"/>
              </a:rPr>
              <a:t> </a:t>
            </a:r>
            <a:r>
              <a:rPr lang="en-US" altLang="zh-CN" sz="1200" dirty="0" err="1" smtClean="0">
                <a:latin typeface="+mn-lt"/>
                <a:ea typeface="Calibri"/>
                <a:cs typeface="Calibri"/>
                <a:sym typeface="Calibri"/>
              </a:rPr>
              <a:t>ji</a:t>
            </a:r>
            <a:r>
              <a:rPr lang="zh-CN" altLang="en-US" sz="1200" b="1" dirty="0" smtClean="0">
                <a:latin typeface="+mn-lt"/>
                <a:ea typeface="Calibri"/>
                <a:cs typeface="Calibri"/>
                <a:sym typeface="Calibri"/>
              </a:rPr>
              <a:t>增加，都有可能带来服务的故障。</a:t>
            </a:r>
          </a:p>
          <a:p>
            <a:pPr lvl="0" defTabSz="914400">
              <a:lnSpc>
                <a:spcPct val="100000"/>
              </a:lnSpc>
              <a:defRPr sz="1800"/>
            </a:pPr>
            <a:r>
              <a:rPr lang="zh-CN" altLang="en-US" sz="1200" b="1" dirty="0" smtClean="0">
                <a:latin typeface="+mn-lt"/>
                <a:ea typeface="Calibri"/>
                <a:cs typeface="Calibri"/>
                <a:sym typeface="Calibri"/>
              </a:rPr>
              <a:t>第二，如果在座有做过运维的，那么一定听过这两个词，</a:t>
            </a:r>
            <a:r>
              <a:rPr lang="en-US" altLang="zh-CN" sz="1200" b="1" dirty="0" err="1" smtClean="0">
                <a:latin typeface="+mn-lt"/>
                <a:ea typeface="Calibri"/>
                <a:cs typeface="Calibri"/>
                <a:sym typeface="Calibri"/>
              </a:rPr>
              <a:t>rto</a:t>
            </a:r>
            <a:r>
              <a:rPr lang="zh-CN" altLang="en-US" sz="1200" b="1" dirty="0" smtClean="0">
                <a:latin typeface="+mn-lt"/>
                <a:ea typeface="Calibri"/>
                <a:cs typeface="Calibri"/>
                <a:sym typeface="Calibri"/>
              </a:rPr>
              <a:t> </a:t>
            </a:r>
            <a:r>
              <a:rPr lang="en-US" altLang="zh-CN" sz="1200" b="1" dirty="0" err="1" smtClean="0">
                <a:latin typeface="+mn-lt"/>
                <a:ea typeface="Calibri"/>
                <a:cs typeface="Calibri"/>
                <a:sym typeface="Calibri"/>
              </a:rPr>
              <a:t>rpo</a:t>
            </a:r>
            <a:r>
              <a:rPr lang="zh-CN" altLang="en-US" sz="1200" b="1" dirty="0" smtClean="0">
                <a:latin typeface="+mn-lt"/>
                <a:ea typeface="Calibri"/>
                <a:cs typeface="Calibri"/>
                <a:sym typeface="Calibri"/>
              </a:rPr>
              <a:t> 那么对于故障恢复的前提，就是要周期性的备份数据库。</a:t>
            </a:r>
          </a:p>
          <a:p>
            <a:pPr lvl="0" defTabSz="914400">
              <a:lnSpc>
                <a:spcPct val="100000"/>
              </a:lnSpc>
              <a:defRPr sz="1800"/>
            </a:pPr>
            <a:r>
              <a:rPr lang="zh-CN" altLang="en-US" sz="1200" b="1" dirty="0" smtClean="0">
                <a:latin typeface="+mn-lt"/>
                <a:ea typeface="Calibri"/>
                <a:cs typeface="Calibri"/>
                <a:sym typeface="Calibri"/>
              </a:rPr>
              <a:t>第三，由于这种一体化的设计，一旦其中一个节点发生了故障，都会造成服务的不可用。所以即使有</a:t>
            </a:r>
            <a:r>
              <a:rPr lang="en-US" altLang="zh-CN" sz="1200" b="1" dirty="0" err="1" smtClean="0">
                <a:latin typeface="+mn-lt"/>
                <a:ea typeface="Calibri"/>
                <a:cs typeface="Calibri"/>
                <a:sym typeface="Calibri"/>
              </a:rPr>
              <a:t>zh</a:t>
            </a:r>
            <a:r>
              <a:rPr lang="zh-CN" altLang="en-US" sz="1200" b="1" dirty="0" smtClean="0">
                <a:latin typeface="+mn-lt"/>
                <a:ea typeface="Calibri"/>
                <a:cs typeface="Calibri"/>
                <a:sym typeface="Calibri"/>
              </a:rPr>
              <a:t> </a:t>
            </a:r>
            <a:r>
              <a:rPr lang="en-US" altLang="zh-CN" sz="1200" b="1" dirty="0" smtClean="0">
                <a:latin typeface="+mn-lt"/>
                <a:ea typeface="Calibri"/>
                <a:cs typeface="Calibri"/>
                <a:sym typeface="Calibri"/>
              </a:rPr>
              <a:t>y</a:t>
            </a:r>
            <a:r>
              <a:rPr lang="zh-CN" altLang="en-US" sz="1200" dirty="0" smtClean="0">
                <a:latin typeface="+mn-lt"/>
                <a:ea typeface="Calibri"/>
                <a:cs typeface="Calibri"/>
                <a:sym typeface="Calibri"/>
              </a:rPr>
              <a:t>这样那样的</a:t>
            </a:r>
            <a:r>
              <a:rPr lang="en-US" altLang="zh-CN" sz="1200" dirty="0" smtClean="0">
                <a:latin typeface="+mn-lt"/>
                <a:ea typeface="Calibri"/>
                <a:cs typeface="Calibri"/>
                <a:sym typeface="Calibri"/>
              </a:rPr>
              <a:t>ha</a:t>
            </a:r>
            <a:r>
              <a:rPr lang="zh-CN" altLang="en-US" sz="1200" dirty="0" smtClean="0">
                <a:latin typeface="+mn-lt"/>
                <a:ea typeface="Calibri"/>
                <a:cs typeface="Calibri"/>
                <a:sym typeface="Calibri"/>
              </a:rPr>
              <a:t>部署方案，对于运维人员来讲，仍然要密切监控服务器的运行情况。一旦服务器发生故障，甚至如果是应用部署在同一个机房，那么如果这个机房挂了，对服务的影响是灾难性的</a:t>
            </a:r>
          </a:p>
          <a:p>
            <a:pPr lvl="0" defTabSz="914400">
              <a:lnSpc>
                <a:spcPct val="100000"/>
              </a:lnSpc>
              <a:defRPr sz="1800"/>
            </a:pPr>
            <a:r>
              <a:rPr lang="zh-CN" altLang="en-US" sz="1200" dirty="0" smtClean="0">
                <a:latin typeface="+mn-lt"/>
                <a:ea typeface="Calibri"/>
                <a:cs typeface="Calibri"/>
                <a:sym typeface="Calibri"/>
              </a:rPr>
              <a:t>第四 如果服务发生故障怎么办？如果是企业的关键应用，从设计之初就要考虑如何应对灾难恢复，它会依赖于前面提到备份，甚至会需要异地备份，异地双活等等。</a:t>
            </a:r>
          </a:p>
          <a:p>
            <a:pPr lvl="0" defTabSz="914400">
              <a:lnSpc>
                <a:spcPct val="100000"/>
              </a:lnSpc>
              <a:defRPr sz="1800"/>
            </a:pPr>
            <a:endParaRPr lang="zh-CN" altLang="en-US" sz="1200" dirty="0" smtClean="0">
              <a:latin typeface="+mn-lt"/>
              <a:ea typeface="Calibri"/>
              <a:cs typeface="Calibri"/>
              <a:sym typeface="Calibri"/>
            </a:endParaRPr>
          </a:p>
          <a:p>
            <a:pPr lvl="0" defTabSz="914400">
              <a:lnSpc>
                <a:spcPct val="100000"/>
              </a:lnSpc>
              <a:defRPr sz="1800"/>
            </a:pPr>
            <a:r>
              <a:rPr lang="zh-CN" altLang="en-US" sz="1200" dirty="0" smtClean="0">
                <a:latin typeface="+mn-lt"/>
                <a:ea typeface="Calibri"/>
                <a:cs typeface="Calibri"/>
                <a:sym typeface="Calibri"/>
              </a:rPr>
              <a:t>云加</a:t>
            </a:r>
            <a:r>
              <a:rPr lang="en-US" altLang="zh-CN" sz="1200" dirty="0" err="1" smtClean="0">
                <a:latin typeface="+mn-lt"/>
                <a:ea typeface="Calibri"/>
                <a:cs typeface="Calibri"/>
                <a:sym typeface="Calibri"/>
              </a:rPr>
              <a:t>devops</a:t>
            </a:r>
            <a:r>
              <a:rPr lang="zh-CN" altLang="en-US" sz="1200" dirty="0" smtClean="0">
                <a:latin typeface="+mn-lt"/>
                <a:ea typeface="Calibri"/>
                <a:cs typeface="Calibri"/>
                <a:sym typeface="Calibri"/>
              </a:rPr>
              <a:t>能不能解决这些问题：只能解决一部分</a:t>
            </a:r>
          </a:p>
          <a:p>
            <a:pPr lvl="0" defTabSz="914400">
              <a:lnSpc>
                <a:spcPct val="100000"/>
              </a:lnSpc>
              <a:defRPr sz="1800"/>
            </a:pPr>
            <a:endParaRPr lang="zh-CN" altLang="en-US" sz="1200" dirty="0" smtClean="0">
              <a:latin typeface="+mn-lt"/>
              <a:ea typeface="Calibri"/>
              <a:cs typeface="Calibri"/>
              <a:sym typeface="Calibri"/>
            </a:endParaRPr>
          </a:p>
          <a:p>
            <a:pPr lvl="0" defTabSz="914400">
              <a:lnSpc>
                <a:spcPct val="100000"/>
              </a:lnSpc>
              <a:defRPr sz="1800"/>
            </a:pPr>
            <a:r>
              <a:rPr lang="zh-CN" altLang="en-US" sz="1200" dirty="0" smtClean="0">
                <a:latin typeface="+mn-lt"/>
                <a:ea typeface="Calibri"/>
                <a:cs typeface="Calibri"/>
                <a:sym typeface="Calibri"/>
              </a:rPr>
              <a:t>那么就有后面两个问题，如果市场天天变化怎么办，如果负载突然</a:t>
            </a:r>
            <a:r>
              <a:rPr lang="en-US" altLang="zh-CN" sz="1200" dirty="0" err="1" smtClean="0">
                <a:latin typeface="+mn-lt"/>
                <a:ea typeface="Calibri"/>
                <a:cs typeface="Calibri"/>
                <a:sym typeface="Calibri"/>
              </a:rPr>
              <a:t>zeng</a:t>
            </a:r>
            <a:r>
              <a:rPr lang="zh-CN" altLang="en-US" sz="1200" dirty="0" smtClean="0">
                <a:latin typeface="+mn-lt"/>
                <a:ea typeface="Calibri"/>
                <a:cs typeface="Calibri"/>
                <a:sym typeface="Calibri"/>
              </a:rPr>
              <a:t> </a:t>
            </a:r>
            <a:r>
              <a:rPr lang="en-US" altLang="zh-CN" sz="1200" dirty="0" err="1" smtClean="0">
                <a:latin typeface="+mn-lt"/>
                <a:ea typeface="Calibri"/>
                <a:cs typeface="Calibri"/>
                <a:sym typeface="Calibri"/>
              </a:rPr>
              <a:t>ji</a:t>
            </a:r>
            <a:r>
              <a:rPr lang="zh-CN" altLang="en-US" sz="1200" b="1" dirty="0" smtClean="0">
                <a:latin typeface="+mn-lt"/>
                <a:ea typeface="Calibri"/>
                <a:cs typeface="Calibri"/>
                <a:sym typeface="Calibri"/>
              </a:rPr>
              <a:t>增加了怎么办？</a:t>
            </a:r>
            <a:endParaRPr lang="zh-CN" altLang="en-US" sz="1200" b="1" dirty="0">
              <a:latin typeface="+mn-lt"/>
              <a:ea typeface="Calibri"/>
              <a:cs typeface="Calibri"/>
              <a:sym typeface="Calibri"/>
            </a:endParaRPr>
          </a:p>
        </p:txBody>
      </p:sp>
      <p:sp>
        <p:nvSpPr>
          <p:cNvPr id="4" name="Slide Number Placeholder 3"/>
          <p:cNvSpPr>
            <a:spLocks noGrp="1"/>
          </p:cNvSpPr>
          <p:nvPr>
            <p:ph type="sldNum" sz="quarter" idx="10"/>
          </p:nvPr>
        </p:nvSpPr>
        <p:spPr/>
        <p:txBody>
          <a:bodyPr/>
          <a:lstStyle/>
          <a:p>
            <a:fld id="{4FD39836-DBE1-414B-8D87-28752075212F}" type="slidenum">
              <a:rPr lang="en-US" smtClean="0"/>
              <a:t>5</a:t>
            </a:fld>
            <a:endParaRPr lang="en-US"/>
          </a:p>
        </p:txBody>
      </p:sp>
    </p:spTree>
    <p:extLst>
      <p:ext uri="{BB962C8B-B14F-4D97-AF65-F5344CB8AC3E}">
        <p14:creationId xmlns:p14="http://schemas.microsoft.com/office/powerpoint/2010/main" val="2202605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defTabSz="914400">
              <a:lnSpc>
                <a:spcPct val="100000"/>
              </a:lnSpc>
              <a:defRPr sz="1800"/>
            </a:pPr>
            <a:r>
              <a:rPr lang="zh-CN" altLang="en-US" sz="1200" dirty="0" smtClean="0">
                <a:latin typeface="+mn-lt"/>
                <a:ea typeface="Calibri"/>
                <a:cs typeface="Calibri"/>
                <a:sym typeface="Calibri"/>
              </a:rPr>
              <a:t>现在我们来</a:t>
            </a:r>
            <a:r>
              <a:rPr lang="zh-CN" altLang="en-US" sz="1200" b="1" dirty="0" smtClean="0">
                <a:latin typeface="+mn-lt"/>
                <a:ea typeface="Calibri"/>
                <a:cs typeface="Calibri"/>
                <a:sym typeface="Calibri"/>
              </a:rPr>
              <a:t>看看云原生应用与传统应用的区别在哪里，又是怎样解决前面提到的问题。</a:t>
            </a:r>
            <a:endParaRPr lang="zh-CN" altLang="en-US" sz="1200" dirty="0" smtClean="0">
              <a:latin typeface="+mn-lt"/>
              <a:ea typeface="Calibri"/>
              <a:cs typeface="Calibri"/>
              <a:sym typeface="Calibri"/>
            </a:endParaRPr>
          </a:p>
          <a:p>
            <a:pPr lvl="0" defTabSz="914400">
              <a:lnSpc>
                <a:spcPct val="100000"/>
              </a:lnSpc>
              <a:defRPr sz="1800"/>
            </a:pPr>
            <a:endParaRPr lang="zh-CN" altLang="en-US" sz="1200" dirty="0" smtClean="0">
              <a:latin typeface="+mn-lt"/>
              <a:ea typeface="Calibri"/>
              <a:cs typeface="Calibri"/>
              <a:sym typeface="Calibri"/>
            </a:endParaRPr>
          </a:p>
          <a:p>
            <a:pPr lvl="0" defTabSz="914400">
              <a:lnSpc>
                <a:spcPct val="100000"/>
              </a:lnSpc>
              <a:defRPr sz="1800"/>
            </a:pPr>
            <a:r>
              <a:rPr lang="en-US" altLang="zh-CN" sz="1200" dirty="0" smtClean="0">
                <a:latin typeface="+mn-lt"/>
                <a:ea typeface="Calibri"/>
                <a:cs typeface="Calibri"/>
                <a:sym typeface="Calibri"/>
              </a:rPr>
              <a:t>1</a:t>
            </a:r>
            <a:r>
              <a:rPr lang="zh-CN" altLang="en-US" sz="1200" dirty="0" smtClean="0"/>
              <a:t>。首先我们看到图中，角色并没有太大变化，仍然是有</a:t>
            </a:r>
            <a:r>
              <a:rPr lang="en-US" sz="1200" dirty="0" err="1" smtClean="0"/>
              <a:t>web，app</a:t>
            </a:r>
            <a:r>
              <a:rPr lang="en-US" sz="1200" dirty="0" smtClean="0"/>
              <a:t>，</a:t>
            </a:r>
            <a:r>
              <a:rPr lang="zh-CN" altLang="en-US" sz="1200" dirty="0" smtClean="0"/>
              <a:t>和</a:t>
            </a:r>
            <a:r>
              <a:rPr lang="en-US" sz="1200" dirty="0" err="1" smtClean="0"/>
              <a:t>db</a:t>
            </a:r>
            <a:r>
              <a:rPr lang="en-US" sz="1200" dirty="0" smtClean="0"/>
              <a:t>。</a:t>
            </a:r>
            <a:r>
              <a:rPr lang="zh-CN" altLang="en-US" sz="1200" dirty="0" smtClean="0"/>
              <a:t>这里要说明的一点，传统应用也许是部署在物理服务器或者虚拟化平台上，但是云原生应用一定是部署在云平台上的</a:t>
            </a:r>
          </a:p>
          <a:p>
            <a:pPr lvl="0" defTabSz="914400">
              <a:lnSpc>
                <a:spcPct val="100000"/>
              </a:lnSpc>
              <a:defRPr sz="1800"/>
            </a:pPr>
            <a:r>
              <a:rPr lang="zh-CN" altLang="en-US" sz="1200" dirty="0" smtClean="0"/>
              <a:t>那么，变化体现在哪里呢？</a:t>
            </a:r>
            <a:endParaRPr lang="zh-CN" altLang="en-US" sz="1200" dirty="0" smtClean="0">
              <a:latin typeface="+mn-lt"/>
              <a:ea typeface="Calibri"/>
              <a:cs typeface="Calibri"/>
              <a:sym typeface="Calibri"/>
            </a:endParaRPr>
          </a:p>
          <a:p>
            <a:pPr lvl="0" defTabSz="914400">
              <a:lnSpc>
                <a:spcPct val="100000"/>
              </a:lnSpc>
              <a:defRPr sz="1800"/>
            </a:pPr>
            <a:r>
              <a:rPr lang="zh-CN" altLang="en-US" sz="1200" dirty="0" smtClean="0">
                <a:latin typeface="+mn-lt"/>
                <a:ea typeface="Calibri"/>
                <a:cs typeface="Calibri"/>
                <a:sym typeface="Calibri"/>
              </a:rPr>
              <a:t>第一，</a:t>
            </a:r>
            <a:r>
              <a:rPr lang="zh-CN" altLang="en-US" sz="1200" dirty="0" smtClean="0"/>
              <a:t>应用被拆分成了几个小的应用，紧耦合变为松耦合；由模块变成线程级的微服务；</a:t>
            </a:r>
          </a:p>
          <a:p>
            <a:pPr lvl="0" defTabSz="914400">
              <a:lnSpc>
                <a:spcPct val="100000"/>
              </a:lnSpc>
              <a:defRPr sz="1800"/>
            </a:pPr>
            <a:r>
              <a:rPr lang="zh-CN" altLang="en-US" sz="1200" dirty="0" smtClean="0"/>
              <a:t>第二，应用由有状态变为无状态的。大家也许会问，在业务逻辑中总是会有状态产生的，应该怎么办呢？这里重要的是对状态的一个管理，就是把状态保存在有状态服务中去。这些有状态服务包括缓存，比如</a:t>
            </a:r>
            <a:r>
              <a:rPr lang="en-US" sz="1200" dirty="0" err="1" smtClean="0"/>
              <a:t>memcache</a:t>
            </a:r>
            <a:r>
              <a:rPr lang="en-US" sz="1200" dirty="0" smtClean="0"/>
              <a:t>，</a:t>
            </a:r>
            <a:r>
              <a:rPr lang="zh-CN" altLang="en-US" sz="1200" dirty="0" smtClean="0"/>
              <a:t>数据库，比如</a:t>
            </a:r>
            <a:r>
              <a:rPr lang="en-US" sz="1200" dirty="0" err="1" smtClean="0"/>
              <a:t>mysql，mongodb</a:t>
            </a:r>
            <a:r>
              <a:rPr lang="en-US" sz="1200" dirty="0" smtClean="0"/>
              <a:t>，</a:t>
            </a:r>
            <a:r>
              <a:rPr lang="zh-CN" altLang="en-US" sz="1200" dirty="0" smtClean="0"/>
              <a:t>文件系统，消息对了等等。</a:t>
            </a:r>
            <a:r>
              <a:rPr lang="zh-CN" altLang="en-US" sz="1200" dirty="0" smtClean="0">
                <a:latin typeface="+mn-lt"/>
                <a:ea typeface="Calibri"/>
                <a:cs typeface="Calibri"/>
                <a:sym typeface="Calibri"/>
              </a:rPr>
              <a:t>这些</a:t>
            </a:r>
            <a:r>
              <a:rPr lang="zh-CN" altLang="en-US" sz="1200" dirty="0" smtClean="0"/>
              <a:t>有状态服务以资源的形式提供给应用。这些资源在应用部署的时候，是以显性的依赖来声明的</a:t>
            </a:r>
          </a:p>
          <a:p>
            <a:pPr lvl="0" defTabSz="914400">
              <a:lnSpc>
                <a:spcPct val="100000"/>
              </a:lnSpc>
              <a:defRPr sz="1800"/>
            </a:pPr>
            <a:r>
              <a:rPr lang="zh-CN" altLang="en-US" sz="1200" dirty="0" smtClean="0"/>
              <a:t>第三，通过</a:t>
            </a:r>
            <a:r>
              <a:rPr lang="en-US" sz="1200" dirty="0" smtClean="0">
                <a:latin typeface="+mn-lt"/>
                <a:ea typeface="Calibri"/>
                <a:cs typeface="Calibri"/>
                <a:sym typeface="Calibri"/>
              </a:rPr>
              <a:t>container</a:t>
            </a:r>
            <a:r>
              <a:rPr lang="zh-CN" altLang="en-US" sz="1200" dirty="0" smtClean="0"/>
              <a:t>技术，打包</a:t>
            </a:r>
            <a:r>
              <a:rPr lang="en-US" altLang="zh-CN" sz="1200" dirty="0" smtClean="0">
                <a:latin typeface="+mn-lt"/>
                <a:ea typeface="Calibri"/>
                <a:cs typeface="Calibri"/>
                <a:sym typeface="Calibri"/>
              </a:rPr>
              <a:t>/</a:t>
            </a:r>
            <a:r>
              <a:rPr lang="zh-CN" altLang="en-US" sz="1200" dirty="0" smtClean="0"/>
              <a:t>隔离运行环境；在虚机和应用之间增加一层来隔离，在不同执行环境之间提供最大化的可移植性</a:t>
            </a:r>
            <a:endParaRPr lang="zh-CN" altLang="en-US" sz="1200" dirty="0" smtClean="0">
              <a:latin typeface="+mn-lt"/>
              <a:ea typeface="Calibri"/>
              <a:cs typeface="Calibri"/>
              <a:sym typeface="Calibri"/>
            </a:endParaRPr>
          </a:p>
          <a:p>
            <a:pPr lvl="0" defTabSz="914400">
              <a:lnSpc>
                <a:spcPct val="100000"/>
              </a:lnSpc>
              <a:defRPr sz="1800"/>
            </a:pPr>
            <a:r>
              <a:rPr lang="en-US" altLang="zh-CN" sz="1200" dirty="0" smtClean="0">
                <a:latin typeface="+mn-lt"/>
                <a:ea typeface="Calibri"/>
                <a:cs typeface="Calibri"/>
                <a:sym typeface="Calibri"/>
              </a:rPr>
              <a:t>6. </a:t>
            </a:r>
            <a:r>
              <a:rPr lang="zh-CN" altLang="en-US" sz="1200" dirty="0" smtClean="0"/>
              <a:t>用陈述的格式来部署自动化，减少新的开发者加入项目的时间和成本</a:t>
            </a:r>
            <a:endParaRPr lang="zh-CN" altLang="en-US" sz="1200" dirty="0" smtClean="0">
              <a:latin typeface="+mn-lt"/>
              <a:ea typeface="Calibri"/>
              <a:cs typeface="Calibri"/>
              <a:sym typeface="Calibri"/>
            </a:endParaRPr>
          </a:p>
          <a:p>
            <a:pPr lvl="0" defTabSz="914400">
              <a:lnSpc>
                <a:spcPct val="100000"/>
              </a:lnSpc>
              <a:defRPr sz="1800"/>
            </a:pPr>
            <a:endParaRPr lang="zh-CN" altLang="en-US" sz="1200" dirty="0" smtClean="0">
              <a:latin typeface="+mn-lt"/>
              <a:ea typeface="Calibri"/>
              <a:cs typeface="Calibri"/>
              <a:sym typeface="Calibri"/>
            </a:endParaRPr>
          </a:p>
          <a:p>
            <a:pPr lvl="0" defTabSz="914400">
              <a:lnSpc>
                <a:spcPct val="100000"/>
              </a:lnSpc>
              <a:defRPr sz="1800"/>
            </a:pPr>
            <a:r>
              <a:rPr lang="en-US" altLang="zh-CN" sz="1200" dirty="0" smtClean="0">
                <a:latin typeface="+mn-lt"/>
                <a:ea typeface="Calibri"/>
                <a:cs typeface="Calibri"/>
                <a:sym typeface="Calibri"/>
              </a:rPr>
              <a:t>1</a:t>
            </a:r>
            <a:r>
              <a:rPr lang="zh-CN" altLang="en-US" sz="1200" dirty="0" smtClean="0"/>
              <a:t>。水平扩展 </a:t>
            </a:r>
            <a:r>
              <a:rPr lang="en-US" altLang="zh-CN" sz="1200" dirty="0" smtClean="0">
                <a:latin typeface="+mn-lt"/>
                <a:ea typeface="Calibri"/>
                <a:cs typeface="Calibri"/>
                <a:sym typeface="Calibri"/>
              </a:rPr>
              <a:t>–</a:t>
            </a:r>
            <a:r>
              <a:rPr lang="zh-CN" altLang="en-US" sz="1200" dirty="0" smtClean="0"/>
              <a:t> 自动的</a:t>
            </a:r>
            <a:endParaRPr lang="zh-CN" altLang="en-US" sz="1200" dirty="0" smtClean="0">
              <a:latin typeface="+mn-lt"/>
              <a:ea typeface="Calibri"/>
              <a:cs typeface="Calibri"/>
              <a:sym typeface="Calibri"/>
            </a:endParaRPr>
          </a:p>
          <a:p>
            <a:pPr lvl="0" defTabSz="914400">
              <a:lnSpc>
                <a:spcPct val="100000"/>
              </a:lnSpc>
              <a:defRPr sz="1800"/>
            </a:pPr>
            <a:r>
              <a:rPr lang="en-US" altLang="zh-CN" sz="1200" dirty="0" smtClean="0">
                <a:latin typeface="+mn-lt"/>
                <a:ea typeface="Calibri"/>
                <a:cs typeface="Calibri"/>
                <a:sym typeface="Calibri"/>
              </a:rPr>
              <a:t>2</a:t>
            </a:r>
            <a:r>
              <a:rPr lang="zh-CN" altLang="en-US" sz="1200" dirty="0" smtClean="0"/>
              <a:t>。应用恢复 </a:t>
            </a:r>
            <a:r>
              <a:rPr lang="en-US" altLang="zh-CN" sz="1200" dirty="0" smtClean="0">
                <a:latin typeface="+mn-lt"/>
                <a:ea typeface="Calibri"/>
                <a:cs typeface="Calibri"/>
                <a:sym typeface="Calibri"/>
              </a:rPr>
              <a:t>–</a:t>
            </a:r>
            <a:r>
              <a:rPr lang="zh-CN" altLang="en-US" sz="1200" dirty="0" smtClean="0"/>
              <a:t> 自动的</a:t>
            </a:r>
            <a:endParaRPr lang="zh-CN" altLang="en-US" sz="1200" dirty="0" smtClean="0">
              <a:latin typeface="+mn-lt"/>
              <a:ea typeface="Calibri"/>
              <a:cs typeface="Calibri"/>
              <a:sym typeface="Calibri"/>
            </a:endParaRPr>
          </a:p>
          <a:p>
            <a:pPr lvl="0" defTabSz="914400">
              <a:lnSpc>
                <a:spcPct val="100000"/>
              </a:lnSpc>
              <a:defRPr sz="1800"/>
            </a:pPr>
            <a:r>
              <a:rPr lang="en-US" altLang="zh-CN" sz="1200" dirty="0" smtClean="0">
                <a:latin typeface="+mn-lt"/>
                <a:ea typeface="Calibri"/>
                <a:cs typeface="Calibri"/>
                <a:sym typeface="Calibri"/>
              </a:rPr>
              <a:t>3</a:t>
            </a:r>
            <a:r>
              <a:rPr lang="zh-CN" altLang="en-US" sz="1200" dirty="0" smtClean="0"/>
              <a:t>。应用无状态</a:t>
            </a:r>
            <a:endParaRPr lang="zh-CN" altLang="en-US" sz="1200" dirty="0" smtClean="0">
              <a:latin typeface="+mn-lt"/>
              <a:ea typeface="Calibri"/>
              <a:cs typeface="Calibri"/>
              <a:sym typeface="Calibri"/>
            </a:endParaRPr>
          </a:p>
          <a:p>
            <a:pPr lvl="0" defTabSz="914400">
              <a:lnSpc>
                <a:spcPct val="100000"/>
              </a:lnSpc>
              <a:defRPr sz="1800"/>
            </a:pPr>
            <a:r>
              <a:rPr lang="en-US" altLang="zh-CN" sz="1200" dirty="0" smtClean="0">
                <a:latin typeface="+mn-lt"/>
                <a:ea typeface="Calibri"/>
                <a:cs typeface="Calibri"/>
                <a:sym typeface="Calibri"/>
              </a:rPr>
              <a:t>4</a:t>
            </a:r>
            <a:r>
              <a:rPr lang="zh-CN" altLang="en-US" sz="1200" dirty="0" smtClean="0"/>
              <a:t>。</a:t>
            </a:r>
            <a:endParaRPr lang="zh-CN" altLang="en-US" sz="1200" dirty="0" smtClean="0">
              <a:latin typeface="+mn-lt"/>
              <a:ea typeface="Calibri"/>
              <a:cs typeface="Calibri"/>
              <a:sym typeface="Calibri"/>
            </a:endParaRPr>
          </a:p>
          <a:p>
            <a:pPr lvl="0" defTabSz="914400">
              <a:lnSpc>
                <a:spcPct val="100000"/>
              </a:lnSpc>
              <a:defRPr sz="1800"/>
            </a:pPr>
            <a:endParaRPr lang="zh-CN" altLang="en-US" sz="1200" dirty="0" smtClean="0">
              <a:latin typeface="+mn-lt"/>
              <a:ea typeface="Calibri"/>
              <a:cs typeface="Calibri"/>
              <a:sym typeface="Calibri"/>
            </a:endParaRPr>
          </a:p>
          <a:p>
            <a:pPr lvl="0" defTabSz="914400">
              <a:lnSpc>
                <a:spcPct val="100000"/>
              </a:lnSpc>
              <a:defRPr sz="1800"/>
            </a:pPr>
            <a:endParaRPr lang="zh-CN" altLang="en-US" sz="1200" dirty="0" smtClean="0">
              <a:latin typeface="+mn-lt"/>
              <a:ea typeface="Calibri"/>
              <a:cs typeface="Calibri"/>
              <a:sym typeface="Calibri"/>
            </a:endParaRPr>
          </a:p>
          <a:p>
            <a:pPr lvl="0" defTabSz="914400">
              <a:lnSpc>
                <a:spcPct val="100000"/>
              </a:lnSpc>
              <a:defRPr sz="1800"/>
            </a:pPr>
            <a:r>
              <a:rPr lang="zh-CN" altLang="en-US" sz="1200" b="1" dirty="0" smtClean="0"/>
              <a:t>最小化开发和生产环境之间的背离，实现持续部署获得最大化的敏捷</a:t>
            </a:r>
            <a:endParaRPr lang="zh-CN" altLang="en-US" sz="1200" b="1" dirty="0" smtClean="0">
              <a:latin typeface="+mn-lt"/>
              <a:ea typeface="Calibri"/>
              <a:cs typeface="Calibri"/>
              <a:sym typeface="Calibri"/>
            </a:endParaRPr>
          </a:p>
          <a:p>
            <a:pPr lvl="0" defTabSz="914400">
              <a:lnSpc>
                <a:spcPct val="100000"/>
              </a:lnSpc>
              <a:defRPr sz="1800"/>
            </a:pPr>
            <a:r>
              <a:rPr lang="zh-CN" altLang="en-US" sz="1200" dirty="0" smtClean="0"/>
              <a:t>可以扩展，而不需要对工具，架构和开发实践有较大的改变</a:t>
            </a:r>
            <a:endParaRPr lang="zh-CN" altLang="en-US" sz="1200" dirty="0" smtClean="0">
              <a:latin typeface="+mn-lt"/>
              <a:ea typeface="Calibri"/>
              <a:cs typeface="Calibri"/>
              <a:sym typeface="Calibri"/>
            </a:endParaRPr>
          </a:p>
          <a:p>
            <a:pPr lvl="0" defTabSz="914400">
              <a:lnSpc>
                <a:spcPct val="100000"/>
              </a:lnSpc>
              <a:defRPr sz="1800"/>
            </a:pPr>
            <a:endParaRPr lang="zh-CN" altLang="en-US" sz="1200" dirty="0" smtClean="0">
              <a:latin typeface="+mn-lt"/>
              <a:ea typeface="Calibri"/>
              <a:cs typeface="Calibri"/>
              <a:sym typeface="Calibri"/>
            </a:endParaRPr>
          </a:p>
          <a:p>
            <a:pPr lvl="0" defTabSz="914400">
              <a:lnSpc>
                <a:spcPct val="100000"/>
              </a:lnSpc>
              <a:defRPr sz="1800"/>
            </a:pPr>
            <a:r>
              <a:rPr lang="en-US" altLang="zh-CN" sz="1200" dirty="0" smtClean="0">
                <a:latin typeface="+mn-lt"/>
                <a:ea typeface="Calibri"/>
                <a:cs typeface="Calibri"/>
                <a:sym typeface="Calibri"/>
              </a:rPr>
              <a:t>12 </a:t>
            </a:r>
            <a:r>
              <a:rPr lang="en-US" sz="1200" dirty="0" smtClean="0">
                <a:latin typeface="+mn-lt"/>
                <a:ea typeface="Calibri"/>
                <a:cs typeface="Calibri"/>
                <a:sym typeface="Calibri"/>
              </a:rPr>
              <a:t>Factors</a:t>
            </a:r>
          </a:p>
          <a:p>
            <a:pPr lvl="0" defTabSz="914400">
              <a:lnSpc>
                <a:spcPct val="100000"/>
              </a:lnSpc>
              <a:defRPr sz="1800"/>
            </a:pPr>
            <a:r>
              <a:rPr lang="en-US" sz="1200" dirty="0" smtClean="0">
                <a:latin typeface="+mn-lt"/>
                <a:ea typeface="Calibri"/>
                <a:cs typeface="Calibri"/>
                <a:sym typeface="Calibri"/>
              </a:rPr>
              <a:t>1</a:t>
            </a:r>
            <a:r>
              <a:rPr lang="en-US" sz="1200" dirty="0" smtClean="0"/>
              <a:t>。</a:t>
            </a:r>
            <a:r>
              <a:rPr lang="zh-CN" altLang="en-US" sz="1200" dirty="0" smtClean="0"/>
              <a:t>一套</a:t>
            </a:r>
            <a:r>
              <a:rPr lang="en-US" sz="1200" dirty="0" smtClean="0">
                <a:latin typeface="+mn-lt"/>
                <a:ea typeface="Calibri"/>
                <a:cs typeface="Calibri"/>
                <a:sym typeface="Calibri"/>
              </a:rPr>
              <a:t>Code Base</a:t>
            </a:r>
          </a:p>
          <a:p>
            <a:pPr lvl="0" defTabSz="914400">
              <a:lnSpc>
                <a:spcPct val="100000"/>
              </a:lnSpc>
              <a:defRPr sz="1800"/>
            </a:pPr>
            <a:r>
              <a:rPr lang="en-US" sz="1200" dirty="0" smtClean="0">
                <a:latin typeface="+mn-lt"/>
                <a:ea typeface="Calibri"/>
                <a:cs typeface="Calibri"/>
                <a:sym typeface="Calibri"/>
              </a:rPr>
              <a:t>2</a:t>
            </a:r>
            <a:r>
              <a:rPr lang="en-US" sz="1200" dirty="0" smtClean="0"/>
              <a:t>。</a:t>
            </a:r>
            <a:r>
              <a:rPr lang="zh-CN" altLang="en-US" sz="1200" dirty="0" smtClean="0"/>
              <a:t>明晰的依赖声明，并且避免默认任何系统工具的存在</a:t>
            </a:r>
            <a:endParaRPr lang="zh-CN" altLang="en-US" sz="1200" dirty="0" smtClean="0">
              <a:latin typeface="+mn-lt"/>
              <a:ea typeface="Calibri"/>
              <a:cs typeface="Calibri"/>
              <a:sym typeface="Calibri"/>
            </a:endParaRPr>
          </a:p>
          <a:p>
            <a:pPr lvl="0" defTabSz="914400">
              <a:lnSpc>
                <a:spcPct val="100000"/>
              </a:lnSpc>
              <a:defRPr sz="1800"/>
            </a:pPr>
            <a:r>
              <a:rPr lang="en-US" altLang="zh-CN" sz="1200" dirty="0" smtClean="0">
                <a:latin typeface="+mn-lt"/>
                <a:ea typeface="Calibri"/>
                <a:cs typeface="Calibri"/>
                <a:sym typeface="Calibri"/>
              </a:rPr>
              <a:t>3</a:t>
            </a:r>
            <a:r>
              <a:rPr lang="zh-CN" altLang="en-US" sz="1200" dirty="0" smtClean="0"/>
              <a:t>。不要把系统配置放在代码里</a:t>
            </a:r>
            <a:endParaRPr lang="zh-CN" altLang="en-US" sz="1200" dirty="0" smtClean="0">
              <a:latin typeface="+mn-lt"/>
              <a:ea typeface="Calibri"/>
              <a:cs typeface="Calibri"/>
              <a:sym typeface="Calibri"/>
            </a:endParaRPr>
          </a:p>
          <a:p>
            <a:pPr lvl="0" defTabSz="914400">
              <a:lnSpc>
                <a:spcPct val="100000"/>
              </a:lnSpc>
              <a:defRPr sz="1800"/>
            </a:pPr>
            <a:r>
              <a:rPr lang="en-US" altLang="zh-CN" sz="1200" dirty="0" smtClean="0">
                <a:latin typeface="+mn-lt"/>
                <a:ea typeface="Calibri"/>
                <a:cs typeface="Calibri"/>
                <a:sym typeface="Calibri"/>
              </a:rPr>
              <a:t>4</a:t>
            </a:r>
            <a:r>
              <a:rPr lang="zh-CN" altLang="en-US" sz="1200" dirty="0" smtClean="0"/>
              <a:t>。和数据库等后端服务的松耦合</a:t>
            </a:r>
            <a:endParaRPr lang="zh-CN" altLang="en-US" sz="1200" dirty="0" smtClean="0">
              <a:latin typeface="+mn-lt"/>
              <a:ea typeface="Calibri"/>
              <a:cs typeface="Calibri"/>
              <a:sym typeface="Calibri"/>
            </a:endParaRPr>
          </a:p>
          <a:p>
            <a:pPr lvl="0" defTabSz="914400">
              <a:lnSpc>
                <a:spcPct val="100000"/>
              </a:lnSpc>
              <a:defRPr sz="1800"/>
            </a:pPr>
            <a:r>
              <a:rPr lang="en-US" altLang="zh-CN" sz="1200" dirty="0" smtClean="0">
                <a:latin typeface="+mn-lt"/>
                <a:ea typeface="Calibri"/>
                <a:cs typeface="Calibri"/>
                <a:sym typeface="Calibri"/>
              </a:rPr>
              <a:t>5</a:t>
            </a:r>
            <a:r>
              <a:rPr lang="zh-CN" altLang="en-US" sz="1200" dirty="0" smtClean="0"/>
              <a:t>。</a:t>
            </a:r>
            <a:r>
              <a:rPr lang="en-US" sz="1200" dirty="0" smtClean="0">
                <a:latin typeface="+mn-lt"/>
                <a:ea typeface="Calibri"/>
                <a:cs typeface="Calibri"/>
                <a:sym typeface="Calibri"/>
              </a:rPr>
              <a:t>Build, Deploy</a:t>
            </a:r>
          </a:p>
          <a:p>
            <a:pPr lvl="0" defTabSz="914400">
              <a:lnSpc>
                <a:spcPct val="100000"/>
              </a:lnSpc>
              <a:defRPr sz="1800"/>
            </a:pPr>
            <a:r>
              <a:rPr lang="en-US" sz="1200" dirty="0" smtClean="0">
                <a:latin typeface="+mn-lt"/>
                <a:ea typeface="Calibri"/>
                <a:cs typeface="Calibri"/>
                <a:sym typeface="Calibri"/>
              </a:rPr>
              <a:t>6</a:t>
            </a:r>
            <a:r>
              <a:rPr lang="en-US" sz="1200" dirty="0" smtClean="0"/>
              <a:t>。</a:t>
            </a:r>
            <a:r>
              <a:rPr lang="en-US" sz="1200" dirty="0" smtClean="0">
                <a:latin typeface="+mn-lt"/>
                <a:ea typeface="Calibri"/>
                <a:cs typeface="Calibri"/>
                <a:sym typeface="Calibri"/>
              </a:rPr>
              <a:t>App are stateless. </a:t>
            </a:r>
            <a:r>
              <a:rPr lang="zh-CN" altLang="en-US" sz="1200" dirty="0" smtClean="0"/>
              <a:t>所有的数据必须保存在后端服务上</a:t>
            </a:r>
            <a:endParaRPr lang="zh-CN" altLang="en-US" sz="1200" dirty="0" smtClean="0">
              <a:latin typeface="+mn-lt"/>
              <a:ea typeface="Calibri"/>
              <a:cs typeface="Calibri"/>
              <a:sym typeface="Calibri"/>
            </a:endParaRPr>
          </a:p>
          <a:p>
            <a:pPr lvl="0" defTabSz="914400">
              <a:lnSpc>
                <a:spcPct val="100000"/>
              </a:lnSpc>
              <a:defRPr sz="1800"/>
            </a:pPr>
            <a:r>
              <a:rPr lang="en-US" altLang="zh-CN" sz="1200" dirty="0" smtClean="0">
                <a:latin typeface="+mn-lt"/>
                <a:ea typeface="Calibri"/>
                <a:cs typeface="Calibri"/>
                <a:sym typeface="Calibri"/>
              </a:rPr>
              <a:t>7</a:t>
            </a:r>
            <a:r>
              <a:rPr lang="zh-CN" altLang="en-US" sz="1200" dirty="0" smtClean="0"/>
              <a:t>。</a:t>
            </a:r>
            <a:r>
              <a:rPr lang="en-US" sz="1200" dirty="0" smtClean="0">
                <a:latin typeface="+mn-lt"/>
                <a:ea typeface="Calibri"/>
                <a:cs typeface="Calibri"/>
                <a:sym typeface="Calibri"/>
              </a:rPr>
              <a:t>Self contained</a:t>
            </a:r>
            <a:r>
              <a:rPr lang="en-US" sz="1200" dirty="0" smtClean="0"/>
              <a:t>，</a:t>
            </a:r>
            <a:r>
              <a:rPr lang="zh-CN" altLang="en-US" sz="1200" dirty="0" smtClean="0"/>
              <a:t>通过端口绑定服务</a:t>
            </a:r>
            <a:endParaRPr lang="zh-CN" altLang="en-US" sz="1200" dirty="0" smtClean="0">
              <a:latin typeface="+mn-lt"/>
              <a:ea typeface="Calibri"/>
              <a:cs typeface="Calibri"/>
              <a:sym typeface="Calibri"/>
            </a:endParaRPr>
          </a:p>
          <a:p>
            <a:pPr lvl="0" defTabSz="914400">
              <a:lnSpc>
                <a:spcPct val="100000"/>
              </a:lnSpc>
              <a:defRPr sz="1800"/>
            </a:pPr>
            <a:r>
              <a:rPr lang="en-US" altLang="zh-CN" sz="1200" dirty="0" smtClean="0">
                <a:latin typeface="+mn-lt"/>
                <a:ea typeface="Calibri"/>
                <a:cs typeface="Calibri"/>
                <a:sym typeface="Calibri"/>
              </a:rPr>
              <a:t>8</a:t>
            </a:r>
            <a:r>
              <a:rPr lang="zh-CN" altLang="en-US" sz="1200" dirty="0" smtClean="0"/>
              <a:t>。管理并发 ：定义</a:t>
            </a:r>
            <a:r>
              <a:rPr lang="en-US" sz="1200" dirty="0" smtClean="0">
                <a:latin typeface="+mn-lt"/>
                <a:ea typeface="Calibri"/>
                <a:cs typeface="Calibri"/>
                <a:sym typeface="Calibri"/>
              </a:rPr>
              <a:t>Process Type</a:t>
            </a:r>
            <a:r>
              <a:rPr lang="en-US" sz="1200" dirty="0" smtClean="0"/>
              <a:t> （</a:t>
            </a:r>
            <a:r>
              <a:rPr lang="en-US" sz="1200" dirty="0" err="1" smtClean="0">
                <a:latin typeface="+mn-lt"/>
                <a:ea typeface="Calibri"/>
                <a:cs typeface="Calibri"/>
                <a:sym typeface="Calibri"/>
              </a:rPr>
              <a:t>Web</a:t>
            </a:r>
            <a:r>
              <a:rPr lang="en-US" sz="1200" dirty="0" err="1" smtClean="0"/>
              <a:t>，</a:t>
            </a:r>
            <a:r>
              <a:rPr lang="en-US" sz="1200" dirty="0" err="1" smtClean="0">
                <a:latin typeface="+mn-lt"/>
                <a:ea typeface="Calibri"/>
                <a:cs typeface="Calibri"/>
                <a:sym typeface="Calibri"/>
              </a:rPr>
              <a:t>Worker</a:t>
            </a:r>
            <a:r>
              <a:rPr lang="en-US" sz="1200" dirty="0" smtClean="0"/>
              <a:t>）；</a:t>
            </a:r>
            <a:r>
              <a:rPr lang="zh-CN" altLang="en-US" sz="1200" dirty="0" smtClean="0"/>
              <a:t>水平扩展</a:t>
            </a:r>
            <a:endParaRPr lang="zh-CN" altLang="en-US" sz="1200" dirty="0" smtClean="0">
              <a:latin typeface="+mn-lt"/>
              <a:ea typeface="Calibri"/>
              <a:cs typeface="Calibri"/>
              <a:sym typeface="Calibri"/>
            </a:endParaRPr>
          </a:p>
          <a:p>
            <a:pPr lvl="0" defTabSz="914400">
              <a:lnSpc>
                <a:spcPct val="100000"/>
              </a:lnSpc>
              <a:defRPr sz="1800"/>
            </a:pPr>
            <a:r>
              <a:rPr lang="en-US" altLang="zh-CN" sz="1200" dirty="0" smtClean="0">
                <a:latin typeface="+mn-lt"/>
                <a:ea typeface="Calibri"/>
                <a:cs typeface="Calibri"/>
                <a:sym typeface="Calibri"/>
              </a:rPr>
              <a:t>9</a:t>
            </a:r>
            <a:r>
              <a:rPr lang="zh-CN" altLang="en-US" sz="1200" dirty="0" smtClean="0"/>
              <a:t>。快速启动，</a:t>
            </a:r>
            <a:r>
              <a:rPr lang="en-US" sz="1200" dirty="0" smtClean="0">
                <a:latin typeface="+mn-lt"/>
                <a:ea typeface="Calibri"/>
                <a:cs typeface="Calibri"/>
                <a:sym typeface="Calibri"/>
              </a:rPr>
              <a:t>Graceful </a:t>
            </a:r>
            <a:r>
              <a:rPr lang="en-US" sz="1200" dirty="0" err="1" smtClean="0">
                <a:latin typeface="+mn-lt"/>
                <a:ea typeface="Calibri"/>
                <a:cs typeface="Calibri"/>
                <a:sym typeface="Calibri"/>
              </a:rPr>
              <a:t>shutdown</a:t>
            </a:r>
            <a:r>
              <a:rPr lang="en-US" sz="1200" dirty="0" err="1" smtClean="0"/>
              <a:t>：</a:t>
            </a:r>
            <a:r>
              <a:rPr lang="en-US" sz="1200" dirty="0" err="1" smtClean="0">
                <a:latin typeface="+mn-lt"/>
                <a:ea typeface="Calibri"/>
                <a:cs typeface="Calibri"/>
                <a:sym typeface="Calibri"/>
              </a:rPr>
              <a:t>web</a:t>
            </a:r>
            <a:r>
              <a:rPr lang="en-US" sz="1200" dirty="0" smtClean="0">
                <a:latin typeface="+mn-lt"/>
                <a:ea typeface="Calibri"/>
                <a:cs typeface="Calibri"/>
                <a:sym typeface="Calibri"/>
              </a:rPr>
              <a:t>- retry / worker – queue / sudden shutdown</a:t>
            </a:r>
            <a:r>
              <a:rPr lang="en-US" sz="1200" dirty="0" smtClean="0"/>
              <a:t> ：</a:t>
            </a:r>
            <a:r>
              <a:rPr lang="en-US" sz="1200" dirty="0" smtClean="0">
                <a:latin typeface="+mn-lt"/>
                <a:ea typeface="Calibri"/>
                <a:cs typeface="Calibri"/>
                <a:sym typeface="Calibri"/>
              </a:rPr>
              <a:t>queue</a:t>
            </a:r>
            <a:r>
              <a:rPr lang="en-US" sz="1200" dirty="0" smtClean="0"/>
              <a:t>， </a:t>
            </a:r>
            <a:r>
              <a:rPr lang="en-US" sz="1200" dirty="0" smtClean="0">
                <a:latin typeface="+mn-lt"/>
                <a:ea typeface="Calibri"/>
                <a:cs typeface="Calibri"/>
                <a:sym typeface="Calibri"/>
              </a:rPr>
              <a:t>reentrant job</a:t>
            </a:r>
          </a:p>
          <a:p>
            <a:pPr lvl="0" defTabSz="914400">
              <a:lnSpc>
                <a:spcPct val="100000"/>
              </a:lnSpc>
              <a:defRPr sz="1800"/>
            </a:pPr>
            <a:r>
              <a:rPr lang="en-US" sz="1200" dirty="0" smtClean="0">
                <a:latin typeface="+mn-lt"/>
                <a:ea typeface="Calibri"/>
                <a:cs typeface="Calibri"/>
                <a:sym typeface="Calibri"/>
              </a:rPr>
              <a:t>10</a:t>
            </a:r>
            <a:r>
              <a:rPr lang="en-US" sz="1200" dirty="0" smtClean="0"/>
              <a:t>。</a:t>
            </a:r>
            <a:r>
              <a:rPr lang="en-US" sz="1200" dirty="0" smtClean="0">
                <a:latin typeface="+mn-lt"/>
                <a:ea typeface="Calibri"/>
                <a:cs typeface="Calibri"/>
                <a:sym typeface="Calibri"/>
              </a:rPr>
              <a:t>DevOps</a:t>
            </a:r>
            <a:r>
              <a:rPr lang="en-US" sz="1200" dirty="0" smtClean="0"/>
              <a:t>：</a:t>
            </a:r>
            <a:r>
              <a:rPr lang="en-US" sz="1200" b="1" dirty="0" smtClean="0">
                <a:latin typeface="+mn-lt"/>
                <a:ea typeface="Calibri"/>
                <a:cs typeface="Calibri"/>
                <a:sym typeface="Calibri"/>
              </a:rPr>
              <a:t>The time gap:</a:t>
            </a:r>
            <a:r>
              <a:rPr lang="en-US" sz="1200" dirty="0" smtClean="0">
                <a:latin typeface="+mn-lt"/>
                <a:ea typeface="Calibri"/>
                <a:cs typeface="Calibri"/>
                <a:sym typeface="Calibri"/>
              </a:rPr>
              <a:t> A developer may work on code that takes days, weeks, or even months to go into production.</a:t>
            </a:r>
          </a:p>
          <a:p>
            <a:pPr lvl="0" defTabSz="914400">
              <a:lnSpc>
                <a:spcPct val="100000"/>
              </a:lnSpc>
              <a:defRPr sz="1800"/>
            </a:pPr>
            <a:r>
              <a:rPr lang="en-US" sz="1200" b="1" dirty="0" smtClean="0">
                <a:latin typeface="+mn-lt"/>
                <a:ea typeface="Calibri"/>
                <a:cs typeface="Calibri"/>
                <a:sym typeface="Calibri"/>
              </a:rPr>
              <a:t>The personnel gap</a:t>
            </a:r>
            <a:r>
              <a:rPr lang="en-US" sz="1200" dirty="0" smtClean="0">
                <a:latin typeface="+mn-lt"/>
                <a:ea typeface="Calibri"/>
                <a:cs typeface="Calibri"/>
                <a:sym typeface="Calibri"/>
              </a:rPr>
              <a:t>: Developers write code, ops engineers deploy it.</a:t>
            </a:r>
          </a:p>
          <a:p>
            <a:pPr lvl="0" defTabSz="914400">
              <a:lnSpc>
                <a:spcPct val="100000"/>
              </a:lnSpc>
              <a:defRPr sz="1800"/>
            </a:pPr>
            <a:r>
              <a:rPr lang="en-US" sz="1200" b="1" dirty="0" smtClean="0">
                <a:latin typeface="+mn-lt"/>
                <a:ea typeface="Calibri"/>
                <a:cs typeface="Calibri"/>
                <a:sym typeface="Calibri"/>
              </a:rPr>
              <a:t>The tools gap</a:t>
            </a:r>
            <a:r>
              <a:rPr lang="en-US" sz="1200" dirty="0" smtClean="0">
                <a:latin typeface="+mn-lt"/>
                <a:ea typeface="Calibri"/>
                <a:cs typeface="Calibri"/>
                <a:sym typeface="Calibri"/>
              </a:rPr>
              <a:t>: Developers may be using a stack like </a:t>
            </a:r>
            <a:r>
              <a:rPr lang="en-US" sz="1200" dirty="0" err="1" smtClean="0">
                <a:latin typeface="+mn-lt"/>
                <a:ea typeface="Calibri"/>
                <a:cs typeface="Calibri"/>
                <a:sym typeface="Calibri"/>
              </a:rPr>
              <a:t>Nginx</a:t>
            </a:r>
            <a:r>
              <a:rPr lang="en-US" sz="1200" dirty="0" smtClean="0">
                <a:latin typeface="+mn-lt"/>
                <a:ea typeface="Calibri"/>
                <a:cs typeface="Calibri"/>
                <a:sym typeface="Calibri"/>
              </a:rPr>
              <a:t>, SQLite, and OS X, while the production deploy uses Apache, MySQL, and Linux.</a:t>
            </a:r>
          </a:p>
          <a:p>
            <a:pPr lvl="0" defTabSz="914400">
              <a:lnSpc>
                <a:spcPct val="100000"/>
              </a:lnSpc>
              <a:defRPr sz="1800"/>
            </a:pPr>
            <a:r>
              <a:rPr lang="en-US" sz="1200" b="1" dirty="0" smtClean="0">
                <a:latin typeface="+mn-lt"/>
                <a:ea typeface="Calibri"/>
                <a:cs typeface="Calibri"/>
                <a:sym typeface="Calibri"/>
              </a:rPr>
              <a:t>The twelve-factor app is designed for </a:t>
            </a:r>
            <a:r>
              <a:rPr lang="en-US" sz="1200" b="1" dirty="0" smtClean="0">
                <a:latin typeface="+mn-lt"/>
                <a:ea typeface="Calibri"/>
                <a:cs typeface="Calibri"/>
                <a:sym typeface="Calibri"/>
                <a:hlinkClick r:id="rId3"/>
              </a:rPr>
              <a:t>continuous deployment</a:t>
            </a:r>
            <a:r>
              <a:rPr lang="en-US" sz="1200" b="1" dirty="0" smtClean="0">
                <a:latin typeface="+mn-lt"/>
                <a:ea typeface="Calibri"/>
                <a:cs typeface="Calibri"/>
                <a:sym typeface="Calibri"/>
              </a:rPr>
              <a:t> by keeping the gap between development and production small.</a:t>
            </a:r>
            <a:r>
              <a:rPr lang="en-US" sz="1200" dirty="0" smtClean="0">
                <a:latin typeface="+mn-lt"/>
                <a:ea typeface="Calibri"/>
                <a:cs typeface="Calibri"/>
                <a:sym typeface="Calibri"/>
              </a:rPr>
              <a:t> Looking at the three gaps described above:</a:t>
            </a:r>
          </a:p>
          <a:p>
            <a:pPr lvl="0" defTabSz="914400">
              <a:lnSpc>
                <a:spcPct val="100000"/>
              </a:lnSpc>
              <a:defRPr sz="1800"/>
            </a:pPr>
            <a:r>
              <a:rPr lang="en-US" sz="1200" dirty="0" smtClean="0">
                <a:latin typeface="+mn-lt"/>
                <a:ea typeface="Calibri"/>
                <a:cs typeface="Calibri"/>
                <a:sym typeface="Calibri"/>
              </a:rPr>
              <a:t>Make the time gap small: a developer may write code and have it deployed hours or even just minutes later.</a:t>
            </a:r>
          </a:p>
          <a:p>
            <a:pPr lvl="0" defTabSz="914400">
              <a:lnSpc>
                <a:spcPct val="100000"/>
              </a:lnSpc>
              <a:defRPr sz="1800"/>
            </a:pPr>
            <a:r>
              <a:rPr lang="en-US" sz="1200" dirty="0" smtClean="0">
                <a:latin typeface="+mn-lt"/>
                <a:ea typeface="Calibri"/>
                <a:cs typeface="Calibri"/>
                <a:sym typeface="Calibri"/>
              </a:rPr>
              <a:t>Make the personnel gap small: developers who wrote code are closely involved in deploying it and watching its behavior in production.</a:t>
            </a:r>
          </a:p>
          <a:p>
            <a:pPr lvl="0" defTabSz="914400">
              <a:lnSpc>
                <a:spcPct val="100000"/>
              </a:lnSpc>
              <a:defRPr sz="1800"/>
            </a:pPr>
            <a:r>
              <a:rPr lang="en-US" sz="1200" dirty="0" smtClean="0">
                <a:latin typeface="+mn-lt"/>
                <a:ea typeface="Calibri"/>
                <a:cs typeface="Calibri"/>
                <a:sym typeface="Calibri"/>
              </a:rPr>
              <a:t>Make the tools gap small: keep development and production as similar as possible.</a:t>
            </a:r>
          </a:p>
          <a:p>
            <a:pPr lvl="0" defTabSz="914400">
              <a:lnSpc>
                <a:spcPct val="100000"/>
              </a:lnSpc>
              <a:defRPr sz="1800"/>
            </a:pPr>
            <a:endParaRPr lang="en-US" sz="1200" dirty="0" smtClean="0">
              <a:latin typeface="+mn-lt"/>
              <a:ea typeface="Calibri"/>
              <a:cs typeface="Calibri"/>
              <a:sym typeface="Calibri"/>
            </a:endParaRPr>
          </a:p>
          <a:p>
            <a:pPr lvl="0" defTabSz="914400">
              <a:lnSpc>
                <a:spcPct val="100000"/>
              </a:lnSpc>
              <a:defRPr sz="1800"/>
            </a:pPr>
            <a:endParaRPr lang="en-US" sz="1200" dirty="0" smtClean="0">
              <a:latin typeface="+mn-lt"/>
              <a:ea typeface="Calibri"/>
              <a:cs typeface="Calibri"/>
              <a:sym typeface="Calibri"/>
            </a:endParaRPr>
          </a:p>
          <a:p>
            <a:pPr lvl="0" defTabSz="914400">
              <a:lnSpc>
                <a:spcPct val="100000"/>
              </a:lnSpc>
              <a:defRPr sz="1800"/>
            </a:pPr>
            <a:r>
              <a:rPr lang="en-US" sz="1200" dirty="0" smtClean="0">
                <a:latin typeface="+mn-lt"/>
                <a:ea typeface="Calibri"/>
                <a:cs typeface="Calibri"/>
                <a:sym typeface="Calibri"/>
              </a:rPr>
              <a:t>http://12factor.net/dev-prod-parity</a:t>
            </a:r>
          </a:p>
          <a:p>
            <a:pPr lvl="0" defTabSz="914400">
              <a:lnSpc>
                <a:spcPct val="100000"/>
              </a:lnSpc>
              <a:defRPr sz="1800"/>
            </a:pPr>
            <a:endParaRPr lang="en-US" sz="1200" dirty="0" smtClean="0">
              <a:latin typeface="+mn-lt"/>
              <a:ea typeface="Calibri"/>
              <a:cs typeface="Calibri"/>
              <a:sym typeface="Calibri"/>
            </a:endParaRPr>
          </a:p>
          <a:p>
            <a:pPr lvl="0" defTabSz="914400">
              <a:lnSpc>
                <a:spcPct val="100000"/>
              </a:lnSpc>
              <a:defRPr sz="1800"/>
            </a:pPr>
            <a:r>
              <a:rPr lang="en-US" sz="1200" dirty="0" smtClean="0">
                <a:latin typeface="+mn-lt"/>
                <a:ea typeface="Calibri"/>
                <a:cs typeface="Calibri"/>
                <a:sym typeface="Calibri"/>
              </a:rPr>
              <a:t>11</a:t>
            </a:r>
            <a:r>
              <a:rPr lang="en-US" sz="1200" dirty="0" smtClean="0"/>
              <a:t>。</a:t>
            </a:r>
            <a:r>
              <a:rPr lang="en-US" sz="1200" dirty="0" smtClean="0">
                <a:latin typeface="+mn-lt"/>
                <a:ea typeface="Calibri"/>
                <a:cs typeface="Calibri"/>
                <a:sym typeface="Calibri"/>
              </a:rPr>
              <a:t>Logging</a:t>
            </a:r>
            <a:r>
              <a:rPr lang="en-US" sz="1200" dirty="0" smtClean="0"/>
              <a:t>  </a:t>
            </a:r>
            <a:r>
              <a:rPr lang="zh-CN" altLang="en-US" sz="1200" dirty="0" smtClean="0"/>
              <a:t>开发者不应该关心</a:t>
            </a:r>
            <a:r>
              <a:rPr lang="en-US" sz="1200" dirty="0" smtClean="0">
                <a:latin typeface="+mn-lt"/>
                <a:ea typeface="Calibri"/>
                <a:cs typeface="Calibri"/>
                <a:sym typeface="Calibri"/>
              </a:rPr>
              <a:t>Log</a:t>
            </a:r>
            <a:r>
              <a:rPr lang="zh-CN" altLang="en-US" sz="1200" dirty="0" smtClean="0"/>
              <a:t>写在哪里； 由执行环境决定</a:t>
            </a:r>
            <a:endParaRPr lang="zh-CN" altLang="en-US" sz="1200" dirty="0" smtClean="0">
              <a:latin typeface="+mn-lt"/>
              <a:ea typeface="Calibri"/>
              <a:cs typeface="Calibri"/>
              <a:sym typeface="Calibri"/>
            </a:endParaRPr>
          </a:p>
          <a:p>
            <a:pPr lvl="0" defTabSz="914400">
              <a:lnSpc>
                <a:spcPct val="100000"/>
              </a:lnSpc>
              <a:defRPr sz="1800"/>
            </a:pPr>
            <a:r>
              <a:rPr lang="en-US" altLang="zh-CN" sz="1200" dirty="0" smtClean="0">
                <a:latin typeface="+mn-lt"/>
                <a:ea typeface="Calibri"/>
                <a:cs typeface="Calibri"/>
                <a:sym typeface="Calibri"/>
              </a:rPr>
              <a:t>12</a:t>
            </a:r>
            <a:r>
              <a:rPr lang="zh-CN" altLang="en-US" sz="1200" dirty="0" smtClean="0"/>
              <a:t>。管理</a:t>
            </a:r>
            <a:r>
              <a:rPr lang="en-US" sz="1200" dirty="0" smtClean="0">
                <a:latin typeface="+mn-lt"/>
                <a:ea typeface="Calibri"/>
                <a:cs typeface="Calibri"/>
                <a:sym typeface="Calibri"/>
              </a:rPr>
              <a:t>Code</a:t>
            </a:r>
            <a:r>
              <a:rPr lang="en-US" sz="1200" dirty="0" smtClean="0"/>
              <a:t>：</a:t>
            </a:r>
            <a:r>
              <a:rPr lang="zh-CN" altLang="en-US" sz="1200" dirty="0" smtClean="0"/>
              <a:t>应在特定的</a:t>
            </a:r>
            <a:r>
              <a:rPr lang="en-US" sz="1200" dirty="0" smtClean="0">
                <a:latin typeface="+mn-lt"/>
                <a:ea typeface="Calibri"/>
                <a:cs typeface="Calibri"/>
                <a:sym typeface="Calibri"/>
              </a:rPr>
              <a:t>release</a:t>
            </a:r>
            <a:r>
              <a:rPr lang="zh-CN" altLang="en-US" sz="1200" dirty="0" smtClean="0"/>
              <a:t>的环境里运行；应和其它代码一起交付。</a:t>
            </a:r>
            <a:endParaRPr lang="zh-CN" altLang="en-US" sz="1200" dirty="0" smtClean="0">
              <a:latin typeface="+mn-lt"/>
              <a:ea typeface="Calibri"/>
              <a:cs typeface="Calibri"/>
              <a:sym typeface="Calibri"/>
            </a:endParaRPr>
          </a:p>
          <a:p>
            <a:pPr lvl="0" defTabSz="914400">
              <a:lnSpc>
                <a:spcPct val="100000"/>
              </a:lnSpc>
              <a:defRPr sz="1800"/>
            </a:pPr>
            <a:endParaRPr lang="zh-CN" altLang="en-US" sz="1200" dirty="0" smtClean="0">
              <a:latin typeface="+mn-lt"/>
              <a:ea typeface="Calibri"/>
              <a:cs typeface="Calibri"/>
              <a:sym typeface="Calibri"/>
            </a:endParaRPr>
          </a:p>
          <a:p>
            <a:pPr lvl="0" defTabSz="914400">
              <a:lnSpc>
                <a:spcPct val="100000"/>
              </a:lnSpc>
              <a:defRPr sz="1800"/>
            </a:pPr>
            <a:endParaRPr lang="zh-CN" altLang="en-US" sz="1200" dirty="0">
              <a:latin typeface="+mn-lt"/>
              <a:ea typeface="Calibri"/>
              <a:cs typeface="Calibri"/>
              <a:sym typeface="Calibri"/>
            </a:endParaRPr>
          </a:p>
        </p:txBody>
      </p:sp>
      <p:sp>
        <p:nvSpPr>
          <p:cNvPr id="4" name="Slide Number Placeholder 3"/>
          <p:cNvSpPr>
            <a:spLocks noGrp="1"/>
          </p:cNvSpPr>
          <p:nvPr>
            <p:ph type="sldNum" sz="quarter" idx="10"/>
          </p:nvPr>
        </p:nvSpPr>
        <p:spPr/>
        <p:txBody>
          <a:bodyPr/>
          <a:lstStyle/>
          <a:p>
            <a:fld id="{4FD39836-DBE1-414B-8D87-28752075212F}" type="slidenum">
              <a:rPr lang="en-US" smtClean="0"/>
              <a:t>6</a:t>
            </a:fld>
            <a:endParaRPr lang="en-US"/>
          </a:p>
        </p:txBody>
      </p:sp>
    </p:spTree>
    <p:extLst>
      <p:ext uri="{BB962C8B-B14F-4D97-AF65-F5344CB8AC3E}">
        <p14:creationId xmlns:p14="http://schemas.microsoft.com/office/powerpoint/2010/main" val="41461749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itchFamily="34" charset="0"/>
              <a:buNone/>
            </a:pPr>
            <a:r>
              <a:rPr lang="en-US" altLang="zh-CN" dirty="0" smtClean="0"/>
              <a:t>1</a:t>
            </a:r>
            <a:r>
              <a:rPr lang="zh-CN" altLang="en-US" dirty="0" smtClean="0"/>
              <a:t>。为什么可以自动扩展：因为有了云；为什么可以水平扩展：因为应用是无状态的</a:t>
            </a:r>
            <a:endParaRPr lang="en-US" altLang="zh-CN" dirty="0" smtClean="0"/>
          </a:p>
          <a:p>
            <a:pPr lvl="0">
              <a:buFont typeface="Arial" pitchFamily="34" charset="0"/>
              <a:buNone/>
            </a:pPr>
            <a:r>
              <a:rPr lang="en-US" altLang="zh-CN" dirty="0" smtClean="0"/>
              <a:t>2</a:t>
            </a:r>
            <a:r>
              <a:rPr lang="zh-CN" altLang="en-US" dirty="0" smtClean="0"/>
              <a:t>。依靠自动化和监控的技术；另外无状态也使应用的自动化恢复成为可能</a:t>
            </a:r>
            <a:endParaRPr lang="en-US" altLang="zh-CN" dirty="0" smtClean="0"/>
          </a:p>
          <a:p>
            <a:pPr lvl="0">
              <a:buFont typeface="Arial" pitchFamily="34" charset="0"/>
              <a:buNone/>
            </a:pPr>
            <a:r>
              <a:rPr lang="en-US" altLang="zh-CN" dirty="0" smtClean="0"/>
              <a:t>3</a:t>
            </a:r>
            <a:r>
              <a:rPr lang="zh-CN" altLang="en-US" dirty="0" smtClean="0"/>
              <a:t>。</a:t>
            </a:r>
            <a:r>
              <a:rPr lang="en-US" altLang="zh-CN" dirty="0" smtClean="0"/>
              <a:t>1</a:t>
            </a:r>
            <a:r>
              <a:rPr lang="zh-CN" altLang="en-US" dirty="0" smtClean="0"/>
              <a:t>）因为不再依赖物理环境的运行，而将高可用的保障交给云平台，比如，可以将应用跨区域部署；</a:t>
            </a:r>
            <a:r>
              <a:rPr lang="en-US" altLang="zh-CN" dirty="0" smtClean="0"/>
              <a:t>2</a:t>
            </a:r>
            <a:r>
              <a:rPr lang="zh-CN" altLang="en-US" dirty="0" smtClean="0"/>
              <a:t>）应用是可以水平扩展的并且自动恢复，所以不再依赖一台或者几台物理机</a:t>
            </a:r>
            <a:endParaRPr lang="en-US" altLang="zh-CN" dirty="0" smtClean="0"/>
          </a:p>
          <a:p>
            <a:pPr lvl="0">
              <a:buFont typeface="Arial" pitchFamily="34" charset="0"/>
              <a:buNone/>
            </a:pPr>
            <a:r>
              <a:rPr lang="en-US" altLang="zh-CN" dirty="0" smtClean="0"/>
              <a:t>4</a:t>
            </a:r>
            <a:r>
              <a:rPr lang="zh-CN" altLang="en-US" dirty="0" smtClean="0"/>
              <a:t>。不要依赖对数据库的备份；数据尽量放在共享存储上。</a:t>
            </a: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latin typeface="Calibri"/>
              </a:rPr>
              <a:pPr/>
              <a:t>7</a:t>
            </a:fld>
            <a:endParaRPr lang="en-GB" dirty="0">
              <a:solidFill>
                <a:prstClr val="black"/>
              </a:solidFill>
              <a:latin typeface="Calibri"/>
            </a:endParaRPr>
          </a:p>
        </p:txBody>
      </p:sp>
    </p:spTree>
    <p:extLst>
      <p:ext uri="{BB962C8B-B14F-4D97-AF65-F5344CB8AC3E}">
        <p14:creationId xmlns:p14="http://schemas.microsoft.com/office/powerpoint/2010/main" val="30429228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dirty="0"/>
          </a:p>
        </p:txBody>
      </p:sp>
      <p:sp>
        <p:nvSpPr>
          <p:cNvPr id="4" name="灯片编号占位符 3"/>
          <p:cNvSpPr>
            <a:spLocks noGrp="1"/>
          </p:cNvSpPr>
          <p:nvPr>
            <p:ph type="sldNum" sz="quarter" idx="10"/>
          </p:nvPr>
        </p:nvSpPr>
        <p:spPr/>
        <p:txBody>
          <a:bodyPr/>
          <a:lstStyle/>
          <a:p>
            <a:fld id="{4A9044D2-50F1-48E0-B604-5A1430C00CF1}" type="slidenum">
              <a:rPr lang="en-US" smtClean="0"/>
              <a:t>8</a:t>
            </a:fld>
            <a:endParaRPr lang="en-US"/>
          </a:p>
        </p:txBody>
      </p:sp>
    </p:spTree>
    <p:extLst>
      <p:ext uri="{BB962C8B-B14F-4D97-AF65-F5344CB8AC3E}">
        <p14:creationId xmlns:p14="http://schemas.microsoft.com/office/powerpoint/2010/main" val="34634135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buFont typeface="Arial" pitchFamily="34" charset="0"/>
              <a:buNone/>
            </a:pPr>
            <a:endParaRPr lang="en-US" dirty="0"/>
          </a:p>
        </p:txBody>
      </p:sp>
      <p:sp>
        <p:nvSpPr>
          <p:cNvPr id="4" name="Slide Number Placeholder 3"/>
          <p:cNvSpPr>
            <a:spLocks noGrp="1"/>
          </p:cNvSpPr>
          <p:nvPr>
            <p:ph type="sldNum" sz="quarter" idx="10"/>
          </p:nvPr>
        </p:nvSpPr>
        <p:spPr/>
        <p:txBody>
          <a:bodyPr/>
          <a:lstStyle/>
          <a:p>
            <a:fld id="{22A853E8-D85F-5D49-95D2-E1D96ABFE2B9}" type="slidenum">
              <a:rPr lang="en-GB" smtClean="0">
                <a:solidFill>
                  <a:prstClr val="black"/>
                </a:solidFill>
                <a:latin typeface="Calibri"/>
              </a:rPr>
              <a:pPr/>
              <a:t>12</a:t>
            </a:fld>
            <a:endParaRPr lang="en-GB" dirty="0">
              <a:solidFill>
                <a:prstClr val="black"/>
              </a:solidFill>
              <a:latin typeface="Calibri"/>
            </a:endParaRPr>
          </a:p>
        </p:txBody>
      </p:sp>
    </p:spTree>
    <p:extLst>
      <p:ext uri="{BB962C8B-B14F-4D97-AF65-F5344CB8AC3E}">
        <p14:creationId xmlns:p14="http://schemas.microsoft.com/office/powerpoint/2010/main" val="33433806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5.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age 1">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_White title slide">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black">
          <a:xfrm>
            <a:off x="329184" y="2715761"/>
            <a:ext cx="6858000" cy="1608645"/>
          </a:xfrm>
        </p:spPr>
        <p:txBody>
          <a:bodyPr anchor="b"/>
          <a:lstStyle>
            <a:lvl1pPr>
              <a:lnSpc>
                <a:spcPct val="90000"/>
              </a:lnSpc>
              <a:defRPr sz="4600" spc="-100">
                <a:solidFill>
                  <a:srgbClr val="000000"/>
                </a:solidFill>
              </a:defRPr>
            </a:lvl1pPr>
          </a:lstStyle>
          <a:p>
            <a:r>
              <a:rPr lang="en-US" dirty="0" smtClean="0"/>
              <a:t>Click to edit master </a:t>
            </a:r>
            <a:br>
              <a:rPr lang="en-US" dirty="0" smtClean="0"/>
            </a:br>
            <a:r>
              <a:rPr lang="en-US" dirty="0" smtClean="0"/>
              <a:t>title style</a:t>
            </a:r>
            <a:endParaRPr lang="en-US" dirty="0"/>
          </a:p>
        </p:txBody>
      </p:sp>
      <p:sp>
        <p:nvSpPr>
          <p:cNvPr id="9" name="Subtitle 2"/>
          <p:cNvSpPr>
            <a:spLocks noGrp="1"/>
          </p:cNvSpPr>
          <p:nvPr>
            <p:ph type="subTitle" idx="1" hasCustomPrompt="1"/>
          </p:nvPr>
        </p:nvSpPr>
        <p:spPr bwMode="black">
          <a:xfrm>
            <a:off x="329184" y="4422171"/>
            <a:ext cx="6858000" cy="1219200"/>
          </a:xfrm>
        </p:spPr>
        <p:txBody>
          <a:bodyPr/>
          <a:lstStyle>
            <a:lvl1pPr marL="0" indent="0" algn="l">
              <a:buNone/>
              <a:defRPr b="0">
                <a:solidFill>
                  <a:srgbClr val="000000"/>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Blue_RGB_150_L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440" y="487680"/>
            <a:ext cx="1883664" cy="2511552"/>
          </a:xfrm>
          <a:prstGeom prst="rect">
            <a:avLst/>
          </a:prstGeom>
        </p:spPr>
      </p:pic>
      <p:sp>
        <p:nvSpPr>
          <p:cNvPr id="6" name="TextBox 5"/>
          <p:cNvSpPr txBox="1"/>
          <p:nvPr userDrawn="1"/>
        </p:nvSpPr>
        <p:spPr>
          <a:xfrm>
            <a:off x="329185" y="6345071"/>
            <a:ext cx="8012545" cy="304800"/>
          </a:xfrm>
          <a:prstGeom prst="rect">
            <a:avLst/>
          </a:prstGeom>
          <a:noFill/>
        </p:spPr>
        <p:txBody>
          <a:bodyPr wrap="square" lIns="0" rtlCol="0">
            <a:noAutofit/>
          </a:bodyPr>
          <a:lstStyle/>
          <a:p>
            <a:pPr defTabSz="457189">
              <a:defRPr/>
            </a:pPr>
            <a:r>
              <a:rPr lang="en-US" sz="700" dirty="0" smtClean="0">
                <a:solidFill>
                  <a:srgbClr val="B9B8BB"/>
                </a:solidFill>
                <a:cs typeface="HP Simplified"/>
              </a:rPr>
              <a:t>© Hewlett-Packard Development Company, L.P. 2015 年版权所有。本文信息如有更改，恕不另行通知。 e.</a:t>
            </a:r>
          </a:p>
        </p:txBody>
      </p:sp>
    </p:spTree>
    <p:extLst>
      <p:ext uri="{BB962C8B-B14F-4D97-AF65-F5344CB8AC3E}">
        <p14:creationId xmlns:p14="http://schemas.microsoft.com/office/powerpoint/2010/main" val="3259217531"/>
      </p:ext>
    </p:extLst>
  </p:cSld>
  <p:clrMapOvr>
    <a:masterClrMapping/>
  </p:clrMapOvr>
  <p:timing>
    <p:tnLst>
      <p:par>
        <p:cTn id="1" dur="indefinite" restart="never" nodeType="tmRoot"/>
      </p:par>
    </p:tnLst>
  </p:timing>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7620000" y="6478524"/>
            <a:ext cx="609600" cy="219456"/>
          </a:xfrm>
          <a:prstGeom prst="rect">
            <a:avLst/>
          </a:prstGeom>
        </p:spPr>
        <p:txBody>
          <a:bodyPr/>
          <a:lstStyle/>
          <a:p>
            <a:pPr defTabSz="685800"/>
            <a:fld id="{80C853A8-1CF5-4118-9D6D-C132E8FC53CB}" type="datetimeFigureOut">
              <a:rPr lang="en-US" smtClean="0">
                <a:solidFill>
                  <a:srgbClr val="E5E8E8">
                    <a:lumMod val="75000"/>
                  </a:srgbClr>
                </a:solidFill>
              </a:rPr>
              <a:pPr defTabSz="685800"/>
              <a:t>4/23/2015</a:t>
            </a:fld>
            <a:endParaRPr lang="en-US" dirty="0">
              <a:solidFill>
                <a:srgbClr val="E5E8E8">
                  <a:lumMod val="75000"/>
                </a:srgbClr>
              </a:solidFill>
            </a:endParaRPr>
          </a:p>
        </p:txBody>
      </p:sp>
      <p:sp>
        <p:nvSpPr>
          <p:cNvPr id="4" name="Footer Placeholder 3"/>
          <p:cNvSpPr>
            <a:spLocks noGrp="1"/>
          </p:cNvSpPr>
          <p:nvPr>
            <p:ph type="ftr" sz="quarter" idx="11"/>
          </p:nvPr>
        </p:nvSpPr>
        <p:spPr>
          <a:xfrm>
            <a:off x="5410206" y="6478524"/>
            <a:ext cx="2133600" cy="219456"/>
          </a:xfrm>
          <a:prstGeom prst="rect">
            <a:avLst/>
          </a:prstGeom>
        </p:spPr>
        <p:txBody>
          <a:bodyPr/>
          <a:lstStyle/>
          <a:p>
            <a:pPr defTabSz="685800"/>
            <a:endParaRPr lang="en-US" dirty="0">
              <a:solidFill>
                <a:srgbClr val="E5E8E8">
                  <a:lumMod val="75000"/>
                </a:srgbClr>
              </a:solidFill>
            </a:endParaRPr>
          </a:p>
        </p:txBody>
      </p:sp>
      <p:sp>
        <p:nvSpPr>
          <p:cNvPr id="5" name="Slide Number Placeholder 4"/>
          <p:cNvSpPr>
            <a:spLocks noGrp="1"/>
          </p:cNvSpPr>
          <p:nvPr>
            <p:ph type="sldNum" sz="quarter" idx="12"/>
          </p:nvPr>
        </p:nvSpPr>
        <p:spPr>
          <a:xfrm>
            <a:off x="158756" y="6478524"/>
            <a:ext cx="228600" cy="219456"/>
          </a:xfrm>
          <a:prstGeom prst="rect">
            <a:avLst/>
          </a:prstGeom>
        </p:spPr>
        <p:txBody>
          <a:bodyPr/>
          <a:lstStyle/>
          <a:p>
            <a:pPr defTabSz="685800"/>
            <a:fld id="{00DE720E-C72B-42F0-AD69-52D60E3C605E}" type="slidenum">
              <a:rPr lang="en-US" smtClean="0">
                <a:solidFill>
                  <a:prstClr val="black"/>
                </a:solidFill>
              </a:rPr>
              <a:pPr defTabSz="685800"/>
              <a:t>‹#›</a:t>
            </a:fld>
            <a:endParaRPr lang="en-US" dirty="0">
              <a:solidFill>
                <a:prstClr val="black"/>
              </a:solidFill>
            </a:endParaRPr>
          </a:p>
        </p:txBody>
      </p:sp>
      <p:sp>
        <p:nvSpPr>
          <p:cNvPr id="6" name="Text Placeholder 7"/>
          <p:cNvSpPr>
            <a:spLocks noGrp="1"/>
          </p:cNvSpPr>
          <p:nvPr>
            <p:ph type="body" sz="quarter" idx="13" hasCustomPrompt="1"/>
          </p:nvPr>
        </p:nvSpPr>
        <p:spPr>
          <a:xfrm>
            <a:off x="457206" y="1133856"/>
            <a:ext cx="8229601" cy="260574"/>
          </a:xfrm>
        </p:spPr>
        <p:txBody>
          <a:bodyPr>
            <a:noAutofit/>
          </a:bodyPr>
          <a:lstStyle>
            <a:lvl1pPr marL="0" indent="0">
              <a:spcBef>
                <a:spcPts val="0"/>
              </a:spcBef>
              <a:buNone/>
              <a:defRPr sz="1350">
                <a:solidFill>
                  <a:schemeClr val="accent1"/>
                </a:solidFill>
              </a:defRPr>
            </a:lvl1pPr>
            <a:lvl2pPr marL="0" indent="0">
              <a:spcBef>
                <a:spcPts val="0"/>
              </a:spcBef>
              <a:buNone/>
              <a:defRPr sz="1350"/>
            </a:lvl2pPr>
            <a:lvl3pPr marL="0" indent="0">
              <a:spcBef>
                <a:spcPts val="0"/>
              </a:spcBef>
              <a:buNone/>
              <a:defRPr sz="1350"/>
            </a:lvl3pPr>
            <a:lvl4pPr marL="0" indent="0">
              <a:spcBef>
                <a:spcPts val="0"/>
              </a:spcBef>
              <a:buNone/>
              <a:defRPr sz="1350"/>
            </a:lvl4pPr>
            <a:lvl5pPr marL="0" indent="0">
              <a:spcBef>
                <a:spcPts val="0"/>
              </a:spcBef>
              <a:buNone/>
              <a:defRPr sz="1350"/>
            </a:lvl5pPr>
            <a:lvl6pPr marL="0" indent="0">
              <a:spcBef>
                <a:spcPts val="0"/>
              </a:spcBef>
              <a:buNone/>
              <a:defRPr sz="1350"/>
            </a:lvl6pPr>
            <a:lvl7pPr marL="0" indent="0">
              <a:spcBef>
                <a:spcPts val="0"/>
              </a:spcBef>
              <a:buNone/>
              <a:defRPr sz="1350"/>
            </a:lvl7pPr>
            <a:lvl8pPr marL="0" indent="0">
              <a:spcBef>
                <a:spcPts val="0"/>
              </a:spcBef>
              <a:buNone/>
              <a:defRPr sz="1350"/>
            </a:lvl8pPr>
            <a:lvl9pPr marL="0" indent="0">
              <a:spcBef>
                <a:spcPts val="0"/>
              </a:spcBef>
              <a:buNone/>
              <a:defRPr sz="1350"/>
            </a:lvl9pPr>
          </a:lstStyle>
          <a:p>
            <a:pPr lvl="0"/>
            <a:r>
              <a:rPr lang="en-US" dirty="0" smtClean="0"/>
              <a:t>Click to add subtitle</a:t>
            </a:r>
          </a:p>
        </p:txBody>
      </p:sp>
    </p:spTree>
    <p:extLst>
      <p:ext uri="{BB962C8B-B14F-4D97-AF65-F5344CB8AC3E}">
        <p14:creationId xmlns:p14="http://schemas.microsoft.com/office/powerpoint/2010/main" val="1449584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099"/>
            </a:lvl1pPr>
            <a:lvl2pPr>
              <a:defRPr sz="1799"/>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099"/>
            </a:lvl1pPr>
            <a:lvl2pPr>
              <a:defRPr sz="1799"/>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67"/>
            <a:ext cx="2133600" cy="365125"/>
          </a:xfrm>
          <a:prstGeom prst="rect">
            <a:avLst/>
          </a:prstGeom>
        </p:spPr>
        <p:txBody>
          <a:bodyPr/>
          <a:lstStyle/>
          <a:p>
            <a:pPr defTabSz="685800"/>
            <a:fld id="{7FED3AEF-5C50-4448-84D1-D4DE7E3DC60C}" type="datetimeFigureOut">
              <a:rPr lang="en-US" smtClean="0">
                <a:solidFill>
                  <a:srgbClr val="E5E8E8">
                    <a:lumMod val="75000"/>
                  </a:srgbClr>
                </a:solidFill>
              </a:rPr>
              <a:pPr defTabSz="685800"/>
              <a:t>4/23/2015</a:t>
            </a:fld>
            <a:endParaRPr lang="en-US" dirty="0">
              <a:solidFill>
                <a:srgbClr val="E5E8E8">
                  <a:lumMod val="75000"/>
                </a:srgbClr>
              </a:solidFill>
            </a:endParaRPr>
          </a:p>
        </p:txBody>
      </p:sp>
      <p:sp>
        <p:nvSpPr>
          <p:cNvPr id="6" name="Footer Placeholder 5"/>
          <p:cNvSpPr>
            <a:spLocks noGrp="1"/>
          </p:cNvSpPr>
          <p:nvPr>
            <p:ph type="ftr" sz="quarter" idx="11"/>
          </p:nvPr>
        </p:nvSpPr>
        <p:spPr>
          <a:xfrm>
            <a:off x="3124206" y="6356367"/>
            <a:ext cx="2895600" cy="365125"/>
          </a:xfrm>
          <a:prstGeom prst="rect">
            <a:avLst/>
          </a:prstGeom>
        </p:spPr>
        <p:txBody>
          <a:bodyPr/>
          <a:lstStyle/>
          <a:p>
            <a:pPr defTabSz="685800"/>
            <a:endParaRPr lang="en-US" dirty="0">
              <a:solidFill>
                <a:srgbClr val="E5E8E8">
                  <a:lumMod val="75000"/>
                </a:srgbClr>
              </a:solidFill>
            </a:endParaRPr>
          </a:p>
        </p:txBody>
      </p:sp>
      <p:sp>
        <p:nvSpPr>
          <p:cNvPr id="7" name="Slide Number Placeholder 6"/>
          <p:cNvSpPr>
            <a:spLocks noGrp="1"/>
          </p:cNvSpPr>
          <p:nvPr>
            <p:ph type="sldNum" sz="quarter" idx="12"/>
          </p:nvPr>
        </p:nvSpPr>
        <p:spPr>
          <a:xfrm>
            <a:off x="6553206" y="6356367"/>
            <a:ext cx="2133600" cy="365125"/>
          </a:xfrm>
          <a:prstGeom prst="rect">
            <a:avLst/>
          </a:prstGeom>
        </p:spPr>
        <p:txBody>
          <a:bodyPr/>
          <a:lstStyle/>
          <a:p>
            <a:pPr defTabSz="685800"/>
            <a:fld id="{391074C9-9B52-472F-818B-924EE7851E84}" type="slidenum">
              <a:rPr lang="en-US" smtClean="0">
                <a:solidFill>
                  <a:prstClr val="black"/>
                </a:solidFill>
              </a:rPr>
              <a:pPr defTabSz="685800"/>
              <a:t>‹#›</a:t>
            </a:fld>
            <a:endParaRPr lang="en-US" dirty="0">
              <a:solidFill>
                <a:prstClr val="black"/>
              </a:solidFill>
            </a:endParaRPr>
          </a:p>
        </p:txBody>
      </p:sp>
      <p:sp>
        <p:nvSpPr>
          <p:cNvPr id="8" name="Text Placeholder 7"/>
          <p:cNvSpPr>
            <a:spLocks noGrp="1"/>
          </p:cNvSpPr>
          <p:nvPr>
            <p:ph type="body" sz="quarter" idx="13" hasCustomPrompt="1"/>
          </p:nvPr>
        </p:nvSpPr>
        <p:spPr>
          <a:xfrm>
            <a:off x="457206" y="1133856"/>
            <a:ext cx="8229601" cy="274320"/>
          </a:xfrm>
        </p:spPr>
        <p:txBody>
          <a:bodyPr>
            <a:noAutofit/>
          </a:bodyPr>
          <a:lstStyle>
            <a:lvl1pPr marL="0" indent="0">
              <a:spcBef>
                <a:spcPts val="0"/>
              </a:spcBef>
              <a:buNone/>
              <a:defRPr sz="1350">
                <a:solidFill>
                  <a:schemeClr val="accent1"/>
                </a:solidFill>
              </a:defRPr>
            </a:lvl1pPr>
            <a:lvl2pPr marL="0" indent="0">
              <a:spcBef>
                <a:spcPts val="0"/>
              </a:spcBef>
              <a:buNone/>
              <a:defRPr sz="1350"/>
            </a:lvl2pPr>
            <a:lvl3pPr marL="0" indent="0">
              <a:spcBef>
                <a:spcPts val="0"/>
              </a:spcBef>
              <a:buNone/>
              <a:defRPr sz="1350"/>
            </a:lvl3pPr>
            <a:lvl4pPr marL="0" indent="0">
              <a:spcBef>
                <a:spcPts val="0"/>
              </a:spcBef>
              <a:buNone/>
              <a:defRPr sz="1350"/>
            </a:lvl4pPr>
            <a:lvl5pPr marL="0" indent="0">
              <a:spcBef>
                <a:spcPts val="0"/>
              </a:spcBef>
              <a:buNone/>
              <a:defRPr sz="1350"/>
            </a:lvl5pPr>
            <a:lvl6pPr marL="0" indent="0">
              <a:spcBef>
                <a:spcPts val="0"/>
              </a:spcBef>
              <a:buNone/>
              <a:defRPr sz="1350"/>
            </a:lvl6pPr>
            <a:lvl7pPr marL="0" indent="0">
              <a:spcBef>
                <a:spcPts val="0"/>
              </a:spcBef>
              <a:buNone/>
              <a:defRPr sz="1350"/>
            </a:lvl7pPr>
            <a:lvl8pPr marL="0" indent="0">
              <a:spcBef>
                <a:spcPts val="0"/>
              </a:spcBef>
              <a:buNone/>
              <a:defRPr sz="1350"/>
            </a:lvl8pPr>
            <a:lvl9pPr marL="0" indent="0">
              <a:spcBef>
                <a:spcPts val="0"/>
              </a:spcBef>
              <a:buNone/>
              <a:defRPr sz="1350"/>
            </a:lvl9pPr>
          </a:lstStyle>
          <a:p>
            <a:pPr lvl="0"/>
            <a:r>
              <a:rPr lang="en-US" dirty="0" smtClean="0"/>
              <a:t>Click to add subtitle</a:t>
            </a:r>
          </a:p>
        </p:txBody>
      </p:sp>
    </p:spTree>
    <p:extLst>
      <p:ext uri="{BB962C8B-B14F-4D97-AF65-F5344CB8AC3E}">
        <p14:creationId xmlns:p14="http://schemas.microsoft.com/office/powerpoint/2010/main" val="3986873658"/>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preserve="1" userDrawn="1">
  <p:cSld name="3_Graphical Section Header 1">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6858000" cy="1828800"/>
          </a:xfrm>
        </p:spPr>
        <p:txBody>
          <a:bodyPr anchor="t"/>
          <a:lstStyle>
            <a:lvl1pPr algn="l">
              <a:defRPr sz="3300" b="1" cap="none" spc="-75" baseline="0"/>
            </a:lvl1pPr>
          </a:lstStyle>
          <a:p>
            <a:r>
              <a:rPr lang="en-US" dirty="0" smtClean="0"/>
              <a:t>Click to edit Master title style</a:t>
            </a:r>
            <a:endParaRPr lang="en-US" dirty="0"/>
          </a:p>
        </p:txBody>
      </p:sp>
      <p:sp>
        <p:nvSpPr>
          <p:cNvPr id="5" name="Footer Placeholder 4"/>
          <p:cNvSpPr>
            <a:spLocks noGrp="1"/>
          </p:cNvSpPr>
          <p:nvPr>
            <p:ph type="ftr" sz="quarter" idx="11"/>
          </p:nvPr>
        </p:nvSpPr>
        <p:spPr>
          <a:xfrm>
            <a:off x="5410202" y="6478524"/>
            <a:ext cx="2133600" cy="219456"/>
          </a:xfrm>
          <a:prstGeom prst="rect">
            <a:avLst/>
          </a:prstGeom>
        </p:spPr>
        <p:txBody>
          <a:bodyPr/>
          <a:lstStyle>
            <a:lvl1pPr>
              <a:defRPr>
                <a:solidFill>
                  <a:schemeClr val="tx1"/>
                </a:solidFill>
              </a:defRPr>
            </a:lvl1pPr>
          </a:lstStyle>
          <a:p>
            <a:pPr defTabSz="685800"/>
            <a:endParaRPr lang="en-US" dirty="0">
              <a:solidFill>
                <a:prstClr val="white"/>
              </a:solidFill>
            </a:endParaRPr>
          </a:p>
        </p:txBody>
      </p:sp>
      <p:sp>
        <p:nvSpPr>
          <p:cNvPr id="6" name="copyright"/>
          <p:cNvSpPr txBox="1"/>
          <p:nvPr userDrawn="1"/>
        </p:nvSpPr>
        <p:spPr>
          <a:xfrm>
            <a:off x="457200" y="6482536"/>
            <a:ext cx="4953000" cy="215444"/>
          </a:xfrm>
          <a:prstGeom prst="rect">
            <a:avLst/>
          </a:prstGeom>
          <a:noFill/>
        </p:spPr>
        <p:txBody>
          <a:bodyPr wrap="square" lIns="0" tIns="0" rIns="0" bIns="0" rtlCol="0" anchor="b">
            <a:noAutofit/>
          </a:bodyPr>
          <a:lstStyle/>
          <a:p>
            <a:pPr>
              <a:defRPr/>
            </a:pPr>
            <a:r>
              <a:rPr lang="en-US" sz="525" dirty="0" smtClean="0">
                <a:solidFill>
                  <a:prstClr val="white"/>
                </a:solidFill>
                <a:cs typeface="HP Simplified"/>
              </a:rPr>
              <a:t>© Copyright 2015 Hewlett-Packard Development Company, L.P. The information contained herein is subject to change without notice. HP Confidential – For training purposes only.</a:t>
            </a:r>
          </a:p>
        </p:txBody>
      </p:sp>
      <p:sp>
        <p:nvSpPr>
          <p:cNvPr id="7" name="TextBox 6"/>
          <p:cNvSpPr txBox="1"/>
          <p:nvPr userDrawn="1"/>
        </p:nvSpPr>
        <p:spPr bwMode="auto">
          <a:xfrm>
            <a:off x="246953" y="6547593"/>
            <a:ext cx="142988" cy="150041"/>
          </a:xfrm>
          <a:prstGeom prst="rect">
            <a:avLst/>
          </a:prstGeom>
        </p:spPr>
        <p:txBody>
          <a:bodyPr vert="horz" wrap="none" lIns="0" tIns="34290" rIns="68580" bIns="34290" rtlCol="0" anchor="ctr">
            <a:spAutoFit/>
          </a:bodyPr>
          <a:lstStyle/>
          <a:p>
            <a:pPr defTabSz="685800"/>
            <a:fld id="{6C5AF65D-6854-49AF-ABC5-48B5BA0EA842}" type="slidenum">
              <a:rPr lang="en-US" sz="525" smtClean="0">
                <a:solidFill>
                  <a:prstClr val="white">
                    <a:lumMod val="50000"/>
                    <a:lumOff val="50000"/>
                  </a:prstClr>
                </a:solidFill>
                <a:cs typeface="HP Simplified"/>
              </a:rPr>
              <a:pPr defTabSz="685800"/>
              <a:t>‹#›</a:t>
            </a:fld>
            <a:endParaRPr lang="en-US" sz="525" dirty="0" smtClean="0">
              <a:solidFill>
                <a:prstClr val="white">
                  <a:lumMod val="50000"/>
                  <a:lumOff val="50000"/>
                </a:prstClr>
              </a:solidFill>
              <a:cs typeface="HP Simplified"/>
            </a:endParaRPr>
          </a:p>
        </p:txBody>
      </p:sp>
    </p:spTree>
    <p:extLst>
      <p:ext uri="{BB962C8B-B14F-4D97-AF65-F5344CB8AC3E}">
        <p14:creationId xmlns:p14="http://schemas.microsoft.com/office/powerpoint/2010/main" val="427955979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3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a:xfrm>
            <a:off x="7620000" y="6478524"/>
            <a:ext cx="609600" cy="219456"/>
          </a:xfrm>
          <a:prstGeom prst="rect">
            <a:avLst/>
          </a:prstGeom>
        </p:spPr>
        <p:txBody>
          <a:bodyPr/>
          <a:lstStyle/>
          <a:p>
            <a:pPr defTabSz="685800"/>
            <a:fld id="{80C853A8-1CF5-4118-9D6D-C132E8FC53CB}" type="datetimeFigureOut">
              <a:rPr lang="en-US" smtClean="0">
                <a:solidFill>
                  <a:srgbClr val="E5E8E8">
                    <a:lumMod val="75000"/>
                  </a:srgbClr>
                </a:solidFill>
              </a:rPr>
              <a:pPr defTabSz="685800"/>
              <a:t>4/23/2015</a:t>
            </a:fld>
            <a:endParaRPr lang="en-US" dirty="0">
              <a:solidFill>
                <a:srgbClr val="E5E8E8">
                  <a:lumMod val="75000"/>
                </a:srgbClr>
              </a:solidFill>
            </a:endParaRPr>
          </a:p>
        </p:txBody>
      </p:sp>
      <p:sp>
        <p:nvSpPr>
          <p:cNvPr id="5" name="Footer Placeholder 4"/>
          <p:cNvSpPr>
            <a:spLocks noGrp="1"/>
          </p:cNvSpPr>
          <p:nvPr>
            <p:ph type="ftr" sz="quarter" idx="11"/>
          </p:nvPr>
        </p:nvSpPr>
        <p:spPr>
          <a:xfrm>
            <a:off x="5410202" y="6478524"/>
            <a:ext cx="2133600" cy="219456"/>
          </a:xfrm>
          <a:prstGeom prst="rect">
            <a:avLst/>
          </a:prstGeom>
        </p:spPr>
        <p:txBody>
          <a:bodyPr/>
          <a:lstStyle/>
          <a:p>
            <a:pPr defTabSz="685800"/>
            <a:endParaRPr lang="en-US" dirty="0">
              <a:solidFill>
                <a:srgbClr val="E5E8E8">
                  <a:lumMod val="75000"/>
                </a:srgbClr>
              </a:solidFill>
            </a:endParaRPr>
          </a:p>
        </p:txBody>
      </p:sp>
      <p:sp>
        <p:nvSpPr>
          <p:cNvPr id="6" name="Slide Number Placeholder 5"/>
          <p:cNvSpPr>
            <a:spLocks noGrp="1"/>
          </p:cNvSpPr>
          <p:nvPr>
            <p:ph type="sldNum" sz="quarter" idx="12"/>
          </p:nvPr>
        </p:nvSpPr>
        <p:spPr>
          <a:xfrm>
            <a:off x="158751" y="6478524"/>
            <a:ext cx="228600" cy="219456"/>
          </a:xfrm>
          <a:prstGeom prst="rect">
            <a:avLst/>
          </a:prstGeom>
        </p:spPr>
        <p:txBody>
          <a:bodyPr/>
          <a:lstStyle/>
          <a:p>
            <a:pPr defTabSz="685800"/>
            <a:fld id="{00DE720E-C72B-42F0-AD69-52D60E3C605E}" type="slidenum">
              <a:rPr lang="en-US" smtClean="0">
                <a:solidFill>
                  <a:prstClr val="black"/>
                </a:solidFill>
              </a:rPr>
              <a:pPr defTabSz="685800"/>
              <a:t>‹#›</a:t>
            </a:fld>
            <a:endParaRPr lang="en-US" dirty="0">
              <a:solidFill>
                <a:prstClr val="black"/>
              </a:solidFill>
            </a:endParaRPr>
          </a:p>
        </p:txBody>
      </p:sp>
      <p:sp>
        <p:nvSpPr>
          <p:cNvPr id="8" name="Text Placeholder 7"/>
          <p:cNvSpPr>
            <a:spLocks noGrp="1"/>
          </p:cNvSpPr>
          <p:nvPr>
            <p:ph type="body" sz="quarter" idx="13" hasCustomPrompt="1"/>
          </p:nvPr>
        </p:nvSpPr>
        <p:spPr>
          <a:xfrm>
            <a:off x="457201" y="1133856"/>
            <a:ext cx="8229601" cy="274320"/>
          </a:xfrm>
        </p:spPr>
        <p:txBody>
          <a:bodyPr>
            <a:noAutofit/>
          </a:bodyPr>
          <a:lstStyle>
            <a:lvl1pPr marL="0" indent="0">
              <a:spcBef>
                <a:spcPts val="0"/>
              </a:spcBef>
              <a:buNone/>
              <a:defRPr sz="1350">
                <a:solidFill>
                  <a:schemeClr val="accent1"/>
                </a:solidFill>
              </a:defRPr>
            </a:lvl1pPr>
            <a:lvl2pPr marL="0" indent="0">
              <a:spcBef>
                <a:spcPts val="0"/>
              </a:spcBef>
              <a:buNone/>
              <a:defRPr sz="1350"/>
            </a:lvl2pPr>
            <a:lvl3pPr marL="0" indent="0">
              <a:spcBef>
                <a:spcPts val="0"/>
              </a:spcBef>
              <a:buNone/>
              <a:defRPr sz="1350"/>
            </a:lvl3pPr>
            <a:lvl4pPr marL="0" indent="0">
              <a:spcBef>
                <a:spcPts val="0"/>
              </a:spcBef>
              <a:buNone/>
              <a:defRPr sz="1350"/>
            </a:lvl4pPr>
            <a:lvl5pPr marL="0" indent="0">
              <a:spcBef>
                <a:spcPts val="0"/>
              </a:spcBef>
              <a:buNone/>
              <a:defRPr sz="1350"/>
            </a:lvl5pPr>
            <a:lvl6pPr marL="0" indent="0">
              <a:spcBef>
                <a:spcPts val="0"/>
              </a:spcBef>
              <a:buNone/>
              <a:defRPr sz="1350"/>
            </a:lvl6pPr>
            <a:lvl7pPr marL="0" indent="0">
              <a:spcBef>
                <a:spcPts val="0"/>
              </a:spcBef>
              <a:buNone/>
              <a:defRPr sz="1350"/>
            </a:lvl7pPr>
            <a:lvl8pPr marL="0" indent="0">
              <a:spcBef>
                <a:spcPts val="0"/>
              </a:spcBef>
              <a:buNone/>
              <a:defRPr sz="1350"/>
            </a:lvl8pPr>
            <a:lvl9pPr marL="0" indent="0">
              <a:spcBef>
                <a:spcPts val="0"/>
              </a:spcBef>
              <a:buNone/>
              <a:defRPr sz="1350"/>
            </a:lvl9pPr>
          </a:lstStyle>
          <a:p>
            <a:pPr lvl="0"/>
            <a:r>
              <a:rPr lang="en-US" dirty="0" smtClean="0"/>
              <a:t>Click to add subtitle</a:t>
            </a:r>
          </a:p>
        </p:txBody>
      </p:sp>
      <p:sp>
        <p:nvSpPr>
          <p:cNvPr id="3" name="Content Placeholder 2"/>
          <p:cNvSpPr>
            <a:spLocks noGrp="1"/>
          </p:cNvSpPr>
          <p:nvPr>
            <p:ph idx="1"/>
          </p:nvPr>
        </p:nvSpPr>
        <p:spPr>
          <a:xfrm>
            <a:off x="457201" y="1676401"/>
            <a:ext cx="8229601" cy="441960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641174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7620000" y="6478524"/>
            <a:ext cx="609600" cy="219456"/>
          </a:xfrm>
          <a:prstGeom prst="rect">
            <a:avLst/>
          </a:prstGeom>
        </p:spPr>
        <p:txBody>
          <a:bodyPr/>
          <a:lstStyle/>
          <a:p>
            <a:pPr defTabSz="685800"/>
            <a:fld id="{80C853A8-1CF5-4118-9D6D-C132E8FC53CB}" type="datetimeFigureOut">
              <a:rPr lang="en-US" smtClean="0">
                <a:solidFill>
                  <a:srgbClr val="E5E8E8">
                    <a:lumMod val="75000"/>
                  </a:srgbClr>
                </a:solidFill>
              </a:rPr>
              <a:pPr defTabSz="685800"/>
              <a:t>4/23/2015</a:t>
            </a:fld>
            <a:endParaRPr lang="en-US" dirty="0">
              <a:solidFill>
                <a:srgbClr val="E5E8E8">
                  <a:lumMod val="75000"/>
                </a:srgbClr>
              </a:solidFill>
            </a:endParaRPr>
          </a:p>
        </p:txBody>
      </p:sp>
      <p:sp>
        <p:nvSpPr>
          <p:cNvPr id="4" name="Footer Placeholder 3"/>
          <p:cNvSpPr>
            <a:spLocks noGrp="1"/>
          </p:cNvSpPr>
          <p:nvPr>
            <p:ph type="ftr" sz="quarter" idx="11"/>
          </p:nvPr>
        </p:nvSpPr>
        <p:spPr>
          <a:xfrm>
            <a:off x="5410202" y="6478524"/>
            <a:ext cx="2133600" cy="219456"/>
          </a:xfrm>
          <a:prstGeom prst="rect">
            <a:avLst/>
          </a:prstGeom>
        </p:spPr>
        <p:txBody>
          <a:bodyPr/>
          <a:lstStyle/>
          <a:p>
            <a:pPr defTabSz="685800"/>
            <a:endParaRPr lang="en-US" dirty="0">
              <a:solidFill>
                <a:srgbClr val="E5E8E8">
                  <a:lumMod val="75000"/>
                </a:srgbClr>
              </a:solidFill>
            </a:endParaRPr>
          </a:p>
        </p:txBody>
      </p:sp>
      <p:sp>
        <p:nvSpPr>
          <p:cNvPr id="5" name="Slide Number Placeholder 4"/>
          <p:cNvSpPr>
            <a:spLocks noGrp="1"/>
          </p:cNvSpPr>
          <p:nvPr>
            <p:ph type="sldNum" sz="quarter" idx="12"/>
          </p:nvPr>
        </p:nvSpPr>
        <p:spPr>
          <a:xfrm>
            <a:off x="158751" y="6478524"/>
            <a:ext cx="228600" cy="219456"/>
          </a:xfrm>
          <a:prstGeom prst="rect">
            <a:avLst/>
          </a:prstGeom>
        </p:spPr>
        <p:txBody>
          <a:bodyPr/>
          <a:lstStyle/>
          <a:p>
            <a:pPr defTabSz="685800"/>
            <a:fld id="{00DE720E-C72B-42F0-AD69-52D60E3C605E}" type="slidenum">
              <a:rPr lang="en-US" smtClean="0">
                <a:solidFill>
                  <a:prstClr val="black"/>
                </a:solidFill>
              </a:rPr>
              <a:pPr defTabSz="685800"/>
              <a:t>‹#›</a:t>
            </a:fld>
            <a:endParaRPr lang="en-US" dirty="0">
              <a:solidFill>
                <a:prstClr val="black"/>
              </a:solidFill>
            </a:endParaRPr>
          </a:p>
        </p:txBody>
      </p:sp>
      <p:sp>
        <p:nvSpPr>
          <p:cNvPr id="6" name="Text Placeholder 7"/>
          <p:cNvSpPr>
            <a:spLocks noGrp="1"/>
          </p:cNvSpPr>
          <p:nvPr>
            <p:ph type="body" sz="quarter" idx="13" hasCustomPrompt="1"/>
          </p:nvPr>
        </p:nvSpPr>
        <p:spPr>
          <a:xfrm>
            <a:off x="457201" y="1133856"/>
            <a:ext cx="8229601" cy="260574"/>
          </a:xfrm>
        </p:spPr>
        <p:txBody>
          <a:bodyPr>
            <a:noAutofit/>
          </a:bodyPr>
          <a:lstStyle>
            <a:lvl1pPr marL="0" indent="0">
              <a:spcBef>
                <a:spcPts val="0"/>
              </a:spcBef>
              <a:buNone/>
              <a:defRPr sz="1350">
                <a:solidFill>
                  <a:schemeClr val="accent1"/>
                </a:solidFill>
              </a:defRPr>
            </a:lvl1pPr>
            <a:lvl2pPr marL="0" indent="0">
              <a:spcBef>
                <a:spcPts val="0"/>
              </a:spcBef>
              <a:buNone/>
              <a:defRPr sz="1350"/>
            </a:lvl2pPr>
            <a:lvl3pPr marL="0" indent="0">
              <a:spcBef>
                <a:spcPts val="0"/>
              </a:spcBef>
              <a:buNone/>
              <a:defRPr sz="1350"/>
            </a:lvl3pPr>
            <a:lvl4pPr marL="0" indent="0">
              <a:spcBef>
                <a:spcPts val="0"/>
              </a:spcBef>
              <a:buNone/>
              <a:defRPr sz="1350"/>
            </a:lvl4pPr>
            <a:lvl5pPr marL="0" indent="0">
              <a:spcBef>
                <a:spcPts val="0"/>
              </a:spcBef>
              <a:buNone/>
              <a:defRPr sz="1350"/>
            </a:lvl5pPr>
            <a:lvl6pPr marL="0" indent="0">
              <a:spcBef>
                <a:spcPts val="0"/>
              </a:spcBef>
              <a:buNone/>
              <a:defRPr sz="1350"/>
            </a:lvl6pPr>
            <a:lvl7pPr marL="0" indent="0">
              <a:spcBef>
                <a:spcPts val="0"/>
              </a:spcBef>
              <a:buNone/>
              <a:defRPr sz="1350"/>
            </a:lvl7pPr>
            <a:lvl8pPr marL="0" indent="0">
              <a:spcBef>
                <a:spcPts val="0"/>
              </a:spcBef>
              <a:buNone/>
              <a:defRPr sz="1350"/>
            </a:lvl8pPr>
            <a:lvl9pPr marL="0" indent="0">
              <a:spcBef>
                <a:spcPts val="0"/>
              </a:spcBef>
              <a:buNone/>
              <a:defRPr sz="1350"/>
            </a:lvl9pPr>
          </a:lstStyle>
          <a:p>
            <a:pPr lvl="0"/>
            <a:r>
              <a:rPr lang="en-US" dirty="0" smtClean="0"/>
              <a:t>Click to add subtitle</a:t>
            </a:r>
          </a:p>
        </p:txBody>
      </p:sp>
    </p:spTree>
    <p:extLst>
      <p:ext uri="{BB962C8B-B14F-4D97-AF65-F5344CB8AC3E}">
        <p14:creationId xmlns:p14="http://schemas.microsoft.com/office/powerpoint/2010/main" val="25325456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5"/>
            <a:ext cx="4038600" cy="4525963"/>
          </a:xfrm>
        </p:spPr>
        <p:txBody>
          <a:bodyPr/>
          <a:lstStyle>
            <a:lvl1pPr>
              <a:defRPr sz="2099"/>
            </a:lvl1pPr>
            <a:lvl2pPr>
              <a:defRPr sz="1799"/>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5"/>
            <a:ext cx="4038600" cy="4525963"/>
          </a:xfrm>
        </p:spPr>
        <p:txBody>
          <a:bodyPr/>
          <a:lstStyle>
            <a:lvl1pPr>
              <a:defRPr sz="2099"/>
            </a:lvl1pPr>
            <a:lvl2pPr>
              <a:defRPr sz="1799"/>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5"/>
            <a:ext cx="2133600" cy="365125"/>
          </a:xfrm>
          <a:prstGeom prst="rect">
            <a:avLst/>
          </a:prstGeom>
        </p:spPr>
        <p:txBody>
          <a:bodyPr/>
          <a:lstStyle/>
          <a:p>
            <a:pPr defTabSz="685800"/>
            <a:fld id="{7FED3AEF-5C50-4448-84D1-D4DE7E3DC60C}" type="datetimeFigureOut">
              <a:rPr lang="en-US" smtClean="0">
                <a:solidFill>
                  <a:srgbClr val="E5E8E8">
                    <a:lumMod val="75000"/>
                  </a:srgbClr>
                </a:solidFill>
              </a:rPr>
              <a:pPr defTabSz="685800"/>
              <a:t>4/23/2015</a:t>
            </a:fld>
            <a:endParaRPr lang="en-US" dirty="0">
              <a:solidFill>
                <a:srgbClr val="E5E8E8">
                  <a:lumMod val="75000"/>
                </a:srgbClr>
              </a:solidFill>
            </a:endParaRPr>
          </a:p>
        </p:txBody>
      </p:sp>
      <p:sp>
        <p:nvSpPr>
          <p:cNvPr id="6" name="Footer Placeholder 5"/>
          <p:cNvSpPr>
            <a:spLocks noGrp="1"/>
          </p:cNvSpPr>
          <p:nvPr>
            <p:ph type="ftr" sz="quarter" idx="11"/>
          </p:nvPr>
        </p:nvSpPr>
        <p:spPr>
          <a:xfrm>
            <a:off x="3124202" y="6356355"/>
            <a:ext cx="2895600" cy="365125"/>
          </a:xfrm>
          <a:prstGeom prst="rect">
            <a:avLst/>
          </a:prstGeom>
        </p:spPr>
        <p:txBody>
          <a:bodyPr/>
          <a:lstStyle/>
          <a:p>
            <a:pPr defTabSz="685800"/>
            <a:endParaRPr lang="en-US" dirty="0">
              <a:solidFill>
                <a:srgbClr val="E5E8E8">
                  <a:lumMod val="75000"/>
                </a:srgbClr>
              </a:solidFill>
            </a:endParaRPr>
          </a:p>
        </p:txBody>
      </p:sp>
      <p:sp>
        <p:nvSpPr>
          <p:cNvPr id="7" name="Slide Number Placeholder 6"/>
          <p:cNvSpPr>
            <a:spLocks noGrp="1"/>
          </p:cNvSpPr>
          <p:nvPr>
            <p:ph type="sldNum" sz="quarter" idx="12"/>
          </p:nvPr>
        </p:nvSpPr>
        <p:spPr>
          <a:xfrm>
            <a:off x="6553202" y="6356355"/>
            <a:ext cx="2133600" cy="365125"/>
          </a:xfrm>
          <a:prstGeom prst="rect">
            <a:avLst/>
          </a:prstGeom>
        </p:spPr>
        <p:txBody>
          <a:bodyPr/>
          <a:lstStyle/>
          <a:p>
            <a:pPr defTabSz="685800"/>
            <a:fld id="{391074C9-9B52-472F-818B-924EE7851E84}" type="slidenum">
              <a:rPr lang="en-US" smtClean="0">
                <a:solidFill>
                  <a:prstClr val="black"/>
                </a:solidFill>
              </a:rPr>
              <a:pPr defTabSz="685800"/>
              <a:t>‹#›</a:t>
            </a:fld>
            <a:endParaRPr lang="en-US" dirty="0">
              <a:solidFill>
                <a:prstClr val="black"/>
              </a:solidFill>
            </a:endParaRPr>
          </a:p>
        </p:txBody>
      </p:sp>
      <p:sp>
        <p:nvSpPr>
          <p:cNvPr id="8" name="Text Placeholder 7"/>
          <p:cNvSpPr>
            <a:spLocks noGrp="1"/>
          </p:cNvSpPr>
          <p:nvPr>
            <p:ph type="body" sz="quarter" idx="13" hasCustomPrompt="1"/>
          </p:nvPr>
        </p:nvSpPr>
        <p:spPr>
          <a:xfrm>
            <a:off x="457201" y="1133856"/>
            <a:ext cx="8229601" cy="274320"/>
          </a:xfrm>
        </p:spPr>
        <p:txBody>
          <a:bodyPr>
            <a:noAutofit/>
          </a:bodyPr>
          <a:lstStyle>
            <a:lvl1pPr marL="0" indent="0">
              <a:spcBef>
                <a:spcPts val="0"/>
              </a:spcBef>
              <a:buNone/>
              <a:defRPr sz="1350">
                <a:solidFill>
                  <a:schemeClr val="accent1"/>
                </a:solidFill>
              </a:defRPr>
            </a:lvl1pPr>
            <a:lvl2pPr marL="0" indent="0">
              <a:spcBef>
                <a:spcPts val="0"/>
              </a:spcBef>
              <a:buNone/>
              <a:defRPr sz="1350"/>
            </a:lvl2pPr>
            <a:lvl3pPr marL="0" indent="0">
              <a:spcBef>
                <a:spcPts val="0"/>
              </a:spcBef>
              <a:buNone/>
              <a:defRPr sz="1350"/>
            </a:lvl3pPr>
            <a:lvl4pPr marL="0" indent="0">
              <a:spcBef>
                <a:spcPts val="0"/>
              </a:spcBef>
              <a:buNone/>
              <a:defRPr sz="1350"/>
            </a:lvl4pPr>
            <a:lvl5pPr marL="0" indent="0">
              <a:spcBef>
                <a:spcPts val="0"/>
              </a:spcBef>
              <a:buNone/>
              <a:defRPr sz="1350"/>
            </a:lvl5pPr>
            <a:lvl6pPr marL="0" indent="0">
              <a:spcBef>
                <a:spcPts val="0"/>
              </a:spcBef>
              <a:buNone/>
              <a:defRPr sz="1350"/>
            </a:lvl6pPr>
            <a:lvl7pPr marL="0" indent="0">
              <a:spcBef>
                <a:spcPts val="0"/>
              </a:spcBef>
              <a:buNone/>
              <a:defRPr sz="1350"/>
            </a:lvl7pPr>
            <a:lvl8pPr marL="0" indent="0">
              <a:spcBef>
                <a:spcPts val="0"/>
              </a:spcBef>
              <a:buNone/>
              <a:defRPr sz="1350"/>
            </a:lvl8pPr>
            <a:lvl9pPr marL="0" indent="0">
              <a:spcBef>
                <a:spcPts val="0"/>
              </a:spcBef>
              <a:buNone/>
              <a:defRPr sz="1350"/>
            </a:lvl9pPr>
          </a:lstStyle>
          <a:p>
            <a:pPr lvl="0"/>
            <a:r>
              <a:rPr lang="en-US" dirty="0" smtClean="0"/>
              <a:t>Click to add subtitle</a:t>
            </a:r>
          </a:p>
        </p:txBody>
      </p:sp>
    </p:spTree>
    <p:extLst>
      <p:ext uri="{BB962C8B-B14F-4D97-AF65-F5344CB8AC3E}">
        <p14:creationId xmlns:p14="http://schemas.microsoft.com/office/powerpoint/2010/main" val="417110061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Blue title slide ">
    <p:bg>
      <p:bgPr>
        <a:solidFill>
          <a:schemeClr val="tx2"/>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84" y="2715760"/>
            <a:ext cx="6858000" cy="1608645"/>
          </a:xfrm>
        </p:spPr>
        <p:txBody>
          <a:bodyPr anchor="b"/>
          <a:lstStyle>
            <a:lvl1pPr>
              <a:lnSpc>
                <a:spcPct val="90000"/>
              </a:lnSpc>
              <a:defRPr sz="4600" spc="-1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84" y="4422171"/>
            <a:ext cx="6858000" cy="1219200"/>
          </a:xfrm>
        </p:spPr>
        <p:txBody>
          <a:bodyPr/>
          <a:lstStyle>
            <a:lvl1pPr marL="0" indent="0" algn="l">
              <a:buNone/>
              <a:defRPr b="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White_RGB_150_L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440" y="487680"/>
            <a:ext cx="1883664" cy="2511552"/>
          </a:xfrm>
          <a:prstGeom prst="rect">
            <a:avLst/>
          </a:prstGeom>
        </p:spPr>
      </p:pic>
      <p:sp>
        <p:nvSpPr>
          <p:cNvPr id="6" name="TextBox 5"/>
          <p:cNvSpPr txBox="1"/>
          <p:nvPr userDrawn="1"/>
        </p:nvSpPr>
        <p:spPr>
          <a:xfrm>
            <a:off x="329185" y="6345071"/>
            <a:ext cx="8012545" cy="304800"/>
          </a:xfrm>
          <a:prstGeom prst="rect">
            <a:avLst/>
          </a:prstGeom>
          <a:noFill/>
        </p:spPr>
        <p:txBody>
          <a:bodyPr wrap="square" lIns="0" rtlCol="0">
            <a:noAutofit/>
          </a:bodyPr>
          <a:lstStyle/>
          <a:p>
            <a:pPr>
              <a:defRPr/>
            </a:pPr>
            <a:r>
              <a:rPr lang="en-US" sz="700" dirty="0" smtClean="0">
                <a:solidFill>
                  <a:prstClr val="white"/>
                </a:solidFill>
                <a:cs typeface="HP Simplified"/>
              </a:rPr>
              <a:t>© Copyright 2014 Hewlett-Packard Development Company, L.P.  The information contained herein is subject to change without notice.</a:t>
            </a:r>
          </a:p>
        </p:txBody>
      </p:sp>
    </p:spTree>
    <p:extLst>
      <p:ext uri="{BB962C8B-B14F-4D97-AF65-F5344CB8AC3E}">
        <p14:creationId xmlns:p14="http://schemas.microsoft.com/office/powerpoint/2010/main" val="168410562"/>
      </p:ext>
    </p:extLst>
  </p:cSld>
  <p:clrMapOvr>
    <a:masterClrMapping/>
  </p:clrMapOvr>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White divider slide">
    <p:spTree>
      <p:nvGrpSpPr>
        <p:cNvPr id="1" name=""/>
        <p:cNvGrpSpPr/>
        <p:nvPr/>
      </p:nvGrpSpPr>
      <p:grpSpPr>
        <a:xfrm>
          <a:off x="0" y="0"/>
          <a:ext cx="0" cy="0"/>
          <a:chOff x="0" y="0"/>
          <a:chExt cx="0" cy="0"/>
        </a:xfrm>
      </p:grpSpPr>
      <p:pic>
        <p:nvPicPr>
          <p:cNvPr id="5" name="Picture 4" descr="HP_Blue_RGB_150_SM.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03920" y="6047232"/>
            <a:ext cx="365760" cy="487680"/>
          </a:xfrm>
          <a:prstGeom prst="rect">
            <a:avLst/>
          </a:prstGeom>
        </p:spPr>
      </p:pic>
      <p:sp>
        <p:nvSpPr>
          <p:cNvPr id="16" name="Title 1"/>
          <p:cNvSpPr>
            <a:spLocks noGrp="1"/>
          </p:cNvSpPr>
          <p:nvPr>
            <p:ph type="ctrTitle" hasCustomPrompt="1"/>
          </p:nvPr>
        </p:nvSpPr>
        <p:spPr bwMode="black">
          <a:xfrm>
            <a:off x="329184" y="316993"/>
            <a:ext cx="7222352" cy="2675604"/>
          </a:xfrm>
          <a:prstGeom prst="rect">
            <a:avLst/>
          </a:prstGeom>
        </p:spPr>
        <p:txBody>
          <a:bodyPr wrap="square" lIns="0" tIns="0" rIns="0" bIns="0" anchor="t" anchorCtr="0">
            <a:noAutofit/>
          </a:bodyPr>
          <a:lstStyle>
            <a:lvl1pPr algn="l">
              <a:lnSpc>
                <a:spcPct val="90000"/>
              </a:lnSpc>
              <a:defRPr sz="4000" b="1" i="0" spc="-100">
                <a:solidFill>
                  <a:schemeClr val="tx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sp>
        <p:nvSpPr>
          <p:cNvPr id="6" name="TextBox 5"/>
          <p:cNvSpPr txBox="1"/>
          <p:nvPr userDrawn="1"/>
        </p:nvSpPr>
        <p:spPr>
          <a:xfrm>
            <a:off x="329185" y="6345071"/>
            <a:ext cx="8012545" cy="304800"/>
          </a:xfrm>
          <a:prstGeom prst="rect">
            <a:avLst/>
          </a:prstGeom>
          <a:noFill/>
        </p:spPr>
        <p:txBody>
          <a:bodyPr wrap="square" lIns="0" rtlCol="0">
            <a:noAutofit/>
          </a:bodyPr>
          <a:lstStyle/>
          <a:p>
            <a:pPr>
              <a:defRPr/>
            </a:pPr>
            <a:r>
              <a:rPr lang="en-US" sz="700" dirty="0" smtClean="0">
                <a:solidFill>
                  <a:srgbClr val="B9B8BB"/>
                </a:solidFill>
                <a:cs typeface="HP Simplified"/>
              </a:rPr>
              <a:t>© Copyright 2014 Hewlett-Packard Development Company, L.P.  The information contained herein is subject to change without notice.</a:t>
            </a:r>
          </a:p>
        </p:txBody>
      </p:sp>
    </p:spTree>
    <p:extLst>
      <p:ext uri="{BB962C8B-B14F-4D97-AF65-F5344CB8AC3E}">
        <p14:creationId xmlns:p14="http://schemas.microsoft.com/office/powerpoint/2010/main" val="2949701938"/>
      </p:ext>
    </p:extLst>
  </p:cSld>
  <p:clrMapOvr>
    <a:masterClrMapping/>
  </p:clrMapOvr>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Blue quote slide with subtitle">
    <p:bg>
      <p:bgPr>
        <a:solidFill>
          <a:schemeClr val="tx2"/>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4" y="321226"/>
            <a:ext cx="7222352" cy="2675604"/>
          </a:xfrm>
          <a:prstGeom prst="rect">
            <a:avLst/>
          </a:prstGeom>
        </p:spPr>
        <p:txBody>
          <a:bodyPr wrap="square" lIns="0" tIns="0" rIns="0" bIns="0" anchor="t" anchorCtr="0">
            <a:noAutofit/>
          </a:bodyPr>
          <a:lstStyle>
            <a:lvl1pPr algn="l" defTabSz="457200" rtl="0" eaLnBrk="1" latinLnBrk="0" hangingPunct="1">
              <a:lnSpc>
                <a:spcPct val="90000"/>
              </a:lnSpc>
              <a:spcBef>
                <a:spcPct val="0"/>
              </a:spcBef>
              <a:spcAft>
                <a:spcPts val="0"/>
              </a:spcAft>
              <a:buNone/>
              <a:defRPr lang="en-US" sz="4000" b="1" i="0" kern="1200" spc="-100" noProof="0" dirty="0">
                <a:solidFill>
                  <a:schemeClr val="bg1"/>
                </a:solidFill>
                <a:latin typeface="HP Simplified" pitchFamily="34" charset="0"/>
                <a:ea typeface="+mj-ea"/>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14" y="6047232"/>
            <a:ext cx="365736" cy="487648"/>
          </a:xfrm>
          <a:prstGeom prst="rect">
            <a:avLst/>
          </a:prstGeom>
        </p:spPr>
      </p:pic>
      <p:sp>
        <p:nvSpPr>
          <p:cNvPr id="6" name="TextBox 5"/>
          <p:cNvSpPr txBox="1"/>
          <p:nvPr userDrawn="1"/>
        </p:nvSpPr>
        <p:spPr>
          <a:xfrm>
            <a:off x="329185" y="6345071"/>
            <a:ext cx="8012545" cy="304800"/>
          </a:xfrm>
          <a:prstGeom prst="rect">
            <a:avLst/>
          </a:prstGeom>
          <a:noFill/>
        </p:spPr>
        <p:txBody>
          <a:bodyPr wrap="square" lIns="0" rtlCol="0">
            <a:noAutofit/>
          </a:bodyPr>
          <a:lstStyle/>
          <a:p>
            <a:pPr>
              <a:defRPr/>
            </a:pPr>
            <a:r>
              <a:rPr lang="en-US" sz="700" dirty="0" smtClean="0">
                <a:solidFill>
                  <a:prstClr val="white"/>
                </a:solidFill>
                <a:cs typeface="HP Simplified"/>
              </a:rPr>
              <a:t>© Copyright 2014 Hewlett-Packard Development Company, L.P.  The information contained herein is subject to change without notice.</a:t>
            </a:r>
          </a:p>
        </p:txBody>
      </p:sp>
      <p:sp>
        <p:nvSpPr>
          <p:cNvPr id="5" name="Subtitle 2"/>
          <p:cNvSpPr>
            <a:spLocks noGrp="1"/>
          </p:cNvSpPr>
          <p:nvPr>
            <p:ph type="subTitle" idx="1" hasCustomPrompt="1"/>
          </p:nvPr>
        </p:nvSpPr>
        <p:spPr>
          <a:xfrm>
            <a:off x="325269" y="4407148"/>
            <a:ext cx="5148072" cy="865632"/>
          </a:xfrm>
          <a:prstGeom prst="rect">
            <a:avLst/>
          </a:prstGeom>
        </p:spPr>
        <p:txBody>
          <a:bodyPr>
            <a:noAutofit/>
          </a:bodyPr>
          <a:lstStyle>
            <a:lvl1pPr marL="0" indent="0" algn="l">
              <a:lnSpc>
                <a:spcPct val="100000"/>
              </a:lnSpc>
              <a:spcBef>
                <a:spcPts val="0"/>
              </a:spcBef>
              <a:buNone/>
              <a:defRPr sz="1800" b="0">
                <a:solidFill>
                  <a:srgbClr val="FFFFFF"/>
                </a:solidFill>
                <a:latin typeface="+mn-lt"/>
                <a:cs typeface="Aria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563803276"/>
      </p:ext>
    </p:extLst>
  </p:cSld>
  <p:clrMapOvr>
    <a:masterClrMapping/>
  </p:clrMapOvr>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29184" y="313419"/>
            <a:ext cx="8117206"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1825960743"/>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Blue title slide ">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84" y="2715761"/>
            <a:ext cx="6858000" cy="1608645"/>
          </a:xfrm>
        </p:spPr>
        <p:txBody>
          <a:bodyPr anchor="b"/>
          <a:lstStyle>
            <a:lvl1pPr>
              <a:lnSpc>
                <a:spcPct val="90000"/>
              </a:lnSpc>
              <a:defRPr sz="4600" spc="-1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84" y="4422171"/>
            <a:ext cx="6858000" cy="1219200"/>
          </a:xfrm>
        </p:spPr>
        <p:txBody>
          <a:bodyPr/>
          <a:lstStyle>
            <a:lvl1pPr marL="0" indent="0" algn="l">
              <a:buNone/>
              <a:defRPr b="0">
                <a:solidFill>
                  <a:schemeClr val="bg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White_RGB_150_L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440" y="487680"/>
            <a:ext cx="1883664" cy="2511552"/>
          </a:xfrm>
          <a:prstGeom prst="rect">
            <a:avLst/>
          </a:prstGeom>
        </p:spPr>
      </p:pic>
      <p:sp>
        <p:nvSpPr>
          <p:cNvPr id="6" name="TextBox 5"/>
          <p:cNvSpPr txBox="1"/>
          <p:nvPr userDrawn="1"/>
        </p:nvSpPr>
        <p:spPr>
          <a:xfrm>
            <a:off x="329185" y="6345071"/>
            <a:ext cx="8012545" cy="304800"/>
          </a:xfrm>
          <a:prstGeom prst="rect">
            <a:avLst/>
          </a:prstGeom>
          <a:noFill/>
        </p:spPr>
        <p:txBody>
          <a:bodyPr wrap="square" lIns="0" rtlCol="0">
            <a:noAutofit/>
          </a:bodyPr>
          <a:lstStyle/>
          <a:p>
            <a:pPr defTabSz="457189">
              <a:defRPr/>
            </a:pPr>
            <a:r>
              <a:rPr lang="en-US" sz="700" dirty="0" smtClean="0">
                <a:solidFill>
                  <a:prstClr val="white"/>
                </a:solidFill>
                <a:cs typeface="HP Simplified"/>
              </a:rPr>
              <a:t>© Hewlett-Packard Development Company, L.P. 2015 年版权所有。本文信息如有更改，恕不另行通知。 e.</a:t>
            </a:r>
          </a:p>
        </p:txBody>
      </p:sp>
    </p:spTree>
    <p:extLst>
      <p:ext uri="{BB962C8B-B14F-4D97-AF65-F5344CB8AC3E}">
        <p14:creationId xmlns:p14="http://schemas.microsoft.com/office/powerpoint/2010/main" val="1390118988"/>
      </p:ext>
    </p:extLst>
  </p:cSld>
  <p:clrMapOvr>
    <a:masterClrMapping/>
  </p:clrMapOvr>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29184" y="313419"/>
            <a:ext cx="8117206"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584960"/>
            <a:ext cx="8117904" cy="4293024"/>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3" name="Picture 2"/>
          <p:cNvPicPr>
            <a:picLocks noChangeAspect="1"/>
          </p:cNvPicPr>
          <p:nvPr userDrawn="1"/>
        </p:nvPicPr>
        <p:blipFill>
          <a:blip r:embed="rId2"/>
          <a:stretch>
            <a:fillRect/>
          </a:stretch>
        </p:blipFill>
        <p:spPr>
          <a:xfrm>
            <a:off x="8446391" y="318271"/>
            <a:ext cx="425337" cy="564811"/>
          </a:xfrm>
          <a:prstGeom prst="rect">
            <a:avLst/>
          </a:prstGeom>
        </p:spPr>
      </p:pic>
    </p:spTree>
    <p:extLst>
      <p:ext uri="{BB962C8B-B14F-4D97-AF65-F5344CB8AC3E}">
        <p14:creationId xmlns:p14="http://schemas.microsoft.com/office/powerpoint/2010/main" val="3241925047"/>
      </p:ext>
    </p:extLst>
  </p:cSld>
  <p:clrMapOvr>
    <a:masterClrMapping/>
  </p:clrMapOvr>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29184" y="1001854"/>
            <a:ext cx="8117206"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29184" y="313419"/>
            <a:ext cx="8117206"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584962"/>
            <a:ext cx="8119872" cy="4305300"/>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40908894"/>
      </p:ext>
    </p:extLst>
  </p:cSld>
  <p:clrMapOvr>
    <a:masterClrMapping/>
  </p:clrMapOvr>
  <p:timing>
    <p:tnLst>
      <p:par>
        <p:cTn id="1" dur="indefinite" restart="never" nodeType="tmRoot"/>
      </p:par>
    </p:tnLst>
  </p:timing>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Title, sub title with bullet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29184" y="1001854"/>
            <a:ext cx="8117206"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29184" y="313419"/>
            <a:ext cx="8117206"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584962"/>
            <a:ext cx="8119872" cy="4305300"/>
          </a:xfrm>
        </p:spPr>
        <p:txBody>
          <a:bodyPr wrap="square">
            <a:noAutofit/>
          </a:bodyPr>
          <a:lstStyle>
            <a:lvl1pPr marL="171450" indent="-171450">
              <a:buFont typeface="HP Simplified" pitchFamily="34" charset="0"/>
              <a:buChar char="•"/>
              <a:defRPr sz="1400" b="0">
                <a:solidFill>
                  <a:schemeClr val="tx1"/>
                </a:solidFill>
              </a:defRPr>
            </a:lvl1pPr>
            <a:lvl2pPr marL="342900" indent="-171450">
              <a:buSzPct val="80000"/>
              <a:buFont typeface="HP Simplified" pitchFamily="34" charset="0"/>
              <a:buChar char="–"/>
              <a:defRPr sz="1400">
                <a:solidFill>
                  <a:srgbClr val="000000"/>
                </a:solidFill>
              </a:defRPr>
            </a:lvl2pPr>
            <a:lvl3pPr marL="512763" indent="-169863">
              <a:defRPr sz="1400">
                <a:solidFill>
                  <a:srgbClr val="000000"/>
                </a:solidFill>
              </a:defRPr>
            </a:lvl3pPr>
            <a:lvl4pPr marL="690563" indent="-180975">
              <a:defRPr sz="1400">
                <a:solidFill>
                  <a:srgbClr val="000000"/>
                </a:solidFill>
              </a:defRPr>
            </a:lvl4pPr>
            <a:lvl5pPr marL="833438" indent="-150813">
              <a:defRPr sz="14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05515789"/>
      </p:ext>
    </p:extLst>
  </p:cSld>
  <p:clrMapOvr>
    <a:masterClrMapping/>
  </p:clrMapOvr>
  <p:timing>
    <p:tnLst>
      <p:par>
        <p:cTn id="1" dur="indefinite" restart="never" nodeType="tmRoot"/>
      </p:par>
    </p:tnLst>
  </p:timing>
  <p:hf hdr="0" ftr="0" dt="0"/>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329185" y="313418"/>
            <a:ext cx="8460105" cy="430887"/>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329184" y="1584961"/>
            <a:ext cx="4030662" cy="42930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7"/>
          </p:nvPr>
        </p:nvSpPr>
        <p:spPr>
          <a:xfrm>
            <a:off x="4568825" y="1584960"/>
            <a:ext cx="3878264"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29185" y="1001854"/>
            <a:ext cx="8460105"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618426226"/>
      </p:ext>
    </p:extLst>
  </p:cSld>
  <p:clrMapOvr>
    <a:masterClrMapping/>
  </p:clrMapOvr>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Half page, sub title with imag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4568828" y="1584001"/>
            <a:ext cx="3878263" cy="4296588"/>
          </a:xfrm>
        </p:spPr>
        <p:txBody>
          <a:bodyPr anchor="ctr"/>
          <a:lstStyle>
            <a:lvl1pPr algn="ctr">
              <a:defRPr b="0">
                <a:solidFill>
                  <a:schemeClr val="tx1"/>
                </a:solidFill>
              </a:defRPr>
            </a:lvl1pPr>
          </a:lstStyle>
          <a:p>
            <a:r>
              <a:rPr lang="en-US" smtClean="0"/>
              <a:t>Click icon to add picture</a:t>
            </a:r>
            <a:endParaRPr lang="en-US" dirty="0"/>
          </a:p>
        </p:txBody>
      </p:sp>
      <p:sp>
        <p:nvSpPr>
          <p:cNvPr id="7" name="Title 6"/>
          <p:cNvSpPr>
            <a:spLocks noGrp="1"/>
          </p:cNvSpPr>
          <p:nvPr>
            <p:ph type="title" hasCustomPrompt="1"/>
          </p:nvPr>
        </p:nvSpPr>
        <p:spPr bwMode="black">
          <a:xfrm>
            <a:off x="329184" y="313417"/>
            <a:ext cx="8458200" cy="573024"/>
          </a:xfrm>
        </p:spPr>
        <p:txBody>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584960"/>
            <a:ext cx="4011612" cy="42930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29185" y="1001854"/>
            <a:ext cx="8460105"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2205898251"/>
      </p:ext>
    </p:extLst>
  </p:cSld>
  <p:clrMapOvr>
    <a:masterClrMapping/>
  </p:clrMapOvr>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29185" y="313417"/>
            <a:ext cx="8460105" cy="573024"/>
          </a:xfrm>
        </p:spPr>
        <p:txBody>
          <a:bodyPr/>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329184" y="1584960"/>
            <a:ext cx="2523744"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11"/>
          <p:cNvSpPr>
            <a:spLocks noGrp="1"/>
          </p:cNvSpPr>
          <p:nvPr>
            <p:ph sz="quarter" idx="17"/>
          </p:nvPr>
        </p:nvSpPr>
        <p:spPr>
          <a:xfrm>
            <a:off x="3124486" y="1584961"/>
            <a:ext cx="2523744" cy="4296833"/>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8"/>
          </p:nvPr>
        </p:nvSpPr>
        <p:spPr>
          <a:xfrm>
            <a:off x="5919788" y="1584960"/>
            <a:ext cx="2527300"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ubtitle 2"/>
          <p:cNvSpPr>
            <a:spLocks noGrp="1"/>
          </p:cNvSpPr>
          <p:nvPr>
            <p:ph type="subTitle" idx="1" hasCustomPrompt="1"/>
          </p:nvPr>
        </p:nvSpPr>
        <p:spPr bwMode="black">
          <a:xfrm>
            <a:off x="329185" y="1001854"/>
            <a:ext cx="8460105"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1605575790"/>
      </p:ext>
    </p:extLst>
  </p:cSld>
  <p:clrMapOvr>
    <a:masterClrMapping/>
  </p:clrMapOvr>
  <p:timing>
    <p:tnLst>
      <p:par>
        <p:cTn id="1" dur="indefinite" restart="never" nodeType="tmRoot"/>
      </p:par>
    </p:tnLst>
  </p:timing>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userDrawn="1">
  <p:cSld name="White title slide">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black">
          <a:xfrm>
            <a:off x="329184" y="2715760"/>
            <a:ext cx="6858000" cy="1608645"/>
          </a:xfrm>
        </p:spPr>
        <p:txBody>
          <a:bodyPr anchor="b"/>
          <a:lstStyle>
            <a:lvl1pPr>
              <a:lnSpc>
                <a:spcPct val="90000"/>
              </a:lnSpc>
              <a:defRPr sz="4600" spc="-100">
                <a:solidFill>
                  <a:srgbClr val="000000"/>
                </a:solidFill>
              </a:defRPr>
            </a:lvl1pPr>
          </a:lstStyle>
          <a:p>
            <a:r>
              <a:rPr lang="en-US" dirty="0" smtClean="0"/>
              <a:t>Click to edit master </a:t>
            </a:r>
            <a:br>
              <a:rPr lang="en-US" dirty="0" smtClean="0"/>
            </a:br>
            <a:r>
              <a:rPr lang="en-US" dirty="0" smtClean="0"/>
              <a:t>title style</a:t>
            </a:r>
            <a:endParaRPr lang="en-US" dirty="0"/>
          </a:p>
        </p:txBody>
      </p:sp>
      <p:sp>
        <p:nvSpPr>
          <p:cNvPr id="9" name="Subtitle 2"/>
          <p:cNvSpPr>
            <a:spLocks noGrp="1"/>
          </p:cNvSpPr>
          <p:nvPr>
            <p:ph type="subTitle" idx="1" hasCustomPrompt="1"/>
          </p:nvPr>
        </p:nvSpPr>
        <p:spPr bwMode="black">
          <a:xfrm>
            <a:off x="329184" y="4422171"/>
            <a:ext cx="6858000" cy="1219200"/>
          </a:xfrm>
        </p:spPr>
        <p:txBody>
          <a:bodyPr/>
          <a:lstStyle>
            <a:lvl1pPr marL="0" indent="0" algn="l">
              <a:buNone/>
              <a:defRPr b="0">
                <a:solidFill>
                  <a:srgbClr val="000000"/>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Blue_RGB_150_L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440" y="487680"/>
            <a:ext cx="1883664" cy="2511552"/>
          </a:xfrm>
          <a:prstGeom prst="rect">
            <a:avLst/>
          </a:prstGeom>
        </p:spPr>
      </p:pic>
      <p:sp>
        <p:nvSpPr>
          <p:cNvPr id="6" name="TextBox 5"/>
          <p:cNvSpPr txBox="1"/>
          <p:nvPr userDrawn="1"/>
        </p:nvSpPr>
        <p:spPr>
          <a:xfrm>
            <a:off x="329185" y="6345071"/>
            <a:ext cx="8012545" cy="304800"/>
          </a:xfrm>
          <a:prstGeom prst="rect">
            <a:avLst/>
          </a:prstGeom>
          <a:noFill/>
        </p:spPr>
        <p:txBody>
          <a:bodyPr wrap="square" lIns="0" rtlCol="0">
            <a:noAutofit/>
          </a:bodyPr>
          <a:lstStyle/>
          <a:p>
            <a:pPr>
              <a:defRPr/>
            </a:pPr>
            <a:r>
              <a:rPr lang="en-US" sz="700" dirty="0" smtClean="0">
                <a:solidFill>
                  <a:srgbClr val="B9B8BB"/>
                </a:solidFill>
                <a:cs typeface="HP Simplified"/>
              </a:rPr>
              <a:t>© Copyright 2013 Hewlett-Packard Development Company, L.P.  The information contained herein is subject to change without notice.</a:t>
            </a:r>
          </a:p>
        </p:txBody>
      </p:sp>
    </p:spTree>
    <p:extLst>
      <p:ext uri="{BB962C8B-B14F-4D97-AF65-F5344CB8AC3E}">
        <p14:creationId xmlns:p14="http://schemas.microsoft.com/office/powerpoint/2010/main" val="913642748"/>
      </p:ext>
    </p:extLst>
  </p:cSld>
  <p:clrMapOvr>
    <a:masterClrMapping/>
  </p:clrMapOvr>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61072754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1_Blue title slide_image">
    <p:bg>
      <p:bgRef idx="1001">
        <a:schemeClr val="bg1"/>
      </p:bgRef>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84" y="2715761"/>
            <a:ext cx="6858000" cy="1608645"/>
          </a:xfrm>
        </p:spPr>
        <p:txBody>
          <a:bodyPr anchor="b"/>
          <a:lstStyle>
            <a:lvl1pPr>
              <a:lnSpc>
                <a:spcPct val="90000"/>
              </a:lnSpc>
              <a:defRPr sz="4600" spc="-100">
                <a:solidFill>
                  <a:schemeClr val="tx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84" y="4422171"/>
            <a:ext cx="6858000" cy="1219200"/>
          </a:xfrm>
        </p:spPr>
        <p:txBody>
          <a:bodyPr/>
          <a:lstStyle>
            <a:lvl1pPr marL="0" indent="0" algn="l">
              <a:buNone/>
              <a:defRPr b="0">
                <a:solidFill>
                  <a:schemeClr val="tx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Click to edit master subtitle style</a:t>
            </a:r>
            <a:endParaRPr lang="en-US" dirty="0"/>
          </a:p>
        </p:txBody>
      </p:sp>
      <p:sp>
        <p:nvSpPr>
          <p:cNvPr id="5" name="TextBox 4"/>
          <p:cNvSpPr txBox="1"/>
          <p:nvPr userDrawn="1"/>
        </p:nvSpPr>
        <p:spPr>
          <a:xfrm>
            <a:off x="329185" y="6345071"/>
            <a:ext cx="8012545" cy="304800"/>
          </a:xfrm>
          <a:prstGeom prst="rect">
            <a:avLst/>
          </a:prstGeom>
          <a:noFill/>
        </p:spPr>
        <p:txBody>
          <a:bodyPr wrap="square" lIns="0" rtlCol="0">
            <a:noAutofit/>
          </a:bodyPr>
          <a:lstStyle/>
          <a:p>
            <a:pPr defTabSz="457189">
              <a:defRPr/>
            </a:pPr>
            <a:r>
              <a:rPr lang="en-US" sz="700" dirty="0" smtClean="0">
                <a:solidFill>
                  <a:srgbClr val="B9B8BB"/>
                </a:solidFill>
                <a:cs typeface="HP Simplified"/>
              </a:rPr>
              <a:t>© Hewlett-Packard Development Company, L.P. 2015 年版权所有。本文信息如有更改，恕不另行通知。 e.</a:t>
            </a:r>
          </a:p>
        </p:txBody>
      </p:sp>
    </p:spTree>
    <p:extLst>
      <p:ext uri="{BB962C8B-B14F-4D97-AF65-F5344CB8AC3E}">
        <p14:creationId xmlns:p14="http://schemas.microsoft.com/office/powerpoint/2010/main" val="193768687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White divider slide">
    <p:spTree>
      <p:nvGrpSpPr>
        <p:cNvPr id="1" name=""/>
        <p:cNvGrpSpPr/>
        <p:nvPr/>
      </p:nvGrpSpPr>
      <p:grpSpPr>
        <a:xfrm>
          <a:off x="0" y="0"/>
          <a:ext cx="0" cy="0"/>
          <a:chOff x="0" y="0"/>
          <a:chExt cx="0" cy="0"/>
        </a:xfrm>
      </p:grpSpPr>
      <p:pic>
        <p:nvPicPr>
          <p:cNvPr id="5" name="Picture 4" descr="HP_Blue_RGB_150_SM.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03920" y="6047232"/>
            <a:ext cx="365760" cy="487680"/>
          </a:xfrm>
          <a:prstGeom prst="rect">
            <a:avLst/>
          </a:prstGeom>
        </p:spPr>
      </p:pic>
      <p:sp>
        <p:nvSpPr>
          <p:cNvPr id="16" name="Title 1"/>
          <p:cNvSpPr>
            <a:spLocks noGrp="1"/>
          </p:cNvSpPr>
          <p:nvPr>
            <p:ph type="ctrTitle" hasCustomPrompt="1"/>
          </p:nvPr>
        </p:nvSpPr>
        <p:spPr bwMode="black">
          <a:xfrm>
            <a:off x="329185" y="316993"/>
            <a:ext cx="7222352" cy="2675604"/>
          </a:xfrm>
          <a:prstGeom prst="rect">
            <a:avLst/>
          </a:prstGeom>
        </p:spPr>
        <p:txBody>
          <a:bodyPr wrap="square" lIns="0" tIns="0" rIns="0" bIns="0" anchor="t" anchorCtr="0">
            <a:noAutofit/>
          </a:bodyPr>
          <a:lstStyle>
            <a:lvl1pPr algn="l">
              <a:lnSpc>
                <a:spcPct val="90000"/>
              </a:lnSpc>
              <a:defRPr sz="4000" b="1" i="0" spc="-100">
                <a:solidFill>
                  <a:schemeClr val="tx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sp>
        <p:nvSpPr>
          <p:cNvPr id="6" name="TextBox 5"/>
          <p:cNvSpPr txBox="1"/>
          <p:nvPr userDrawn="1"/>
        </p:nvSpPr>
        <p:spPr>
          <a:xfrm>
            <a:off x="329185" y="6345071"/>
            <a:ext cx="8012545" cy="304800"/>
          </a:xfrm>
          <a:prstGeom prst="rect">
            <a:avLst/>
          </a:prstGeom>
          <a:noFill/>
        </p:spPr>
        <p:txBody>
          <a:bodyPr wrap="square" lIns="0" rtlCol="0">
            <a:noAutofit/>
          </a:bodyPr>
          <a:lstStyle/>
          <a:p>
            <a:pPr defTabSz="457189">
              <a:defRPr/>
            </a:pPr>
            <a:r>
              <a:rPr lang="en-US" sz="700" dirty="0" smtClean="0">
                <a:solidFill>
                  <a:srgbClr val="B9B8BB"/>
                </a:solidFill>
                <a:cs typeface="HP Simplified"/>
              </a:rPr>
              <a:t>© Hewlett-Packard Development Company, L.P. 2015 年版权所有。本文信息如有更改，恕不另行通知。 e.</a:t>
            </a:r>
          </a:p>
        </p:txBody>
      </p:sp>
    </p:spTree>
    <p:extLst>
      <p:ext uri="{BB962C8B-B14F-4D97-AF65-F5344CB8AC3E}">
        <p14:creationId xmlns:p14="http://schemas.microsoft.com/office/powerpoint/2010/main" val="3144772250"/>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Blue quote slide with subtitl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5" y="321226"/>
            <a:ext cx="7222352" cy="2675604"/>
          </a:xfrm>
          <a:prstGeom prst="rect">
            <a:avLst/>
          </a:prstGeom>
        </p:spPr>
        <p:txBody>
          <a:bodyPr wrap="square" lIns="0" tIns="0" rIns="0" bIns="0" anchor="t" anchorCtr="0">
            <a:noAutofit/>
          </a:bodyPr>
          <a:lstStyle>
            <a:lvl1pPr algn="l" defTabSz="457189" rtl="0" eaLnBrk="1" latinLnBrk="0" hangingPunct="1">
              <a:lnSpc>
                <a:spcPct val="90000"/>
              </a:lnSpc>
              <a:spcBef>
                <a:spcPct val="0"/>
              </a:spcBef>
              <a:spcAft>
                <a:spcPts val="0"/>
              </a:spcAft>
              <a:buNone/>
              <a:defRPr lang="en-US" sz="4000" b="1" i="0" kern="1200" spc="-100" noProof="0" dirty="0">
                <a:solidFill>
                  <a:schemeClr val="bg1"/>
                </a:solidFill>
                <a:latin typeface="HP Simplified" pitchFamily="34" charset="0"/>
                <a:ea typeface="+mj-ea"/>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14" y="6047232"/>
            <a:ext cx="365736" cy="487648"/>
          </a:xfrm>
          <a:prstGeom prst="rect">
            <a:avLst/>
          </a:prstGeom>
        </p:spPr>
      </p:pic>
      <p:sp>
        <p:nvSpPr>
          <p:cNvPr id="6" name="TextBox 5"/>
          <p:cNvSpPr txBox="1"/>
          <p:nvPr userDrawn="1"/>
        </p:nvSpPr>
        <p:spPr>
          <a:xfrm>
            <a:off x="329185" y="6345071"/>
            <a:ext cx="8012545" cy="304800"/>
          </a:xfrm>
          <a:prstGeom prst="rect">
            <a:avLst/>
          </a:prstGeom>
          <a:noFill/>
        </p:spPr>
        <p:txBody>
          <a:bodyPr wrap="square" lIns="0" rtlCol="0">
            <a:noAutofit/>
          </a:bodyPr>
          <a:lstStyle/>
          <a:p>
            <a:pPr defTabSz="457189">
              <a:defRPr/>
            </a:pPr>
            <a:r>
              <a:rPr lang="en-US" sz="700" dirty="0" smtClean="0">
                <a:solidFill>
                  <a:prstClr val="white"/>
                </a:solidFill>
                <a:cs typeface="HP Simplified"/>
              </a:rPr>
              <a:t>© Hewlett-Packard Development Company, L.P. 2015 年版权所有。本文信息如有更改，恕不另行通知。 e.</a:t>
            </a:r>
          </a:p>
        </p:txBody>
      </p:sp>
      <p:sp>
        <p:nvSpPr>
          <p:cNvPr id="5" name="Subtitle 2"/>
          <p:cNvSpPr>
            <a:spLocks noGrp="1"/>
          </p:cNvSpPr>
          <p:nvPr>
            <p:ph type="subTitle" idx="1" hasCustomPrompt="1"/>
          </p:nvPr>
        </p:nvSpPr>
        <p:spPr>
          <a:xfrm>
            <a:off x="325269" y="4407148"/>
            <a:ext cx="5148072" cy="865632"/>
          </a:xfrm>
          <a:prstGeom prst="rect">
            <a:avLst/>
          </a:prstGeom>
        </p:spPr>
        <p:txBody>
          <a:bodyPr>
            <a:noAutofit/>
          </a:bodyPr>
          <a:lstStyle>
            <a:lvl1pPr marL="0" indent="0" algn="l">
              <a:lnSpc>
                <a:spcPct val="100000"/>
              </a:lnSpc>
              <a:spcBef>
                <a:spcPts val="0"/>
              </a:spcBef>
              <a:buNone/>
              <a:defRPr sz="1800" b="0">
                <a:solidFill>
                  <a:srgbClr val="FFFFFF"/>
                </a:solidFill>
                <a:latin typeface="+mn-lt"/>
                <a:cs typeface="Aria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673910829"/>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313419"/>
            <a:ext cx="8117206"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79764048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1001854"/>
            <a:ext cx="8117206"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313419"/>
            <a:ext cx="8117206"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584962"/>
            <a:ext cx="8119872" cy="4305300"/>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2"/>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37298" y="300826"/>
            <a:ext cx="1252702" cy="532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5916879"/>
      </p:ext>
    </p:extLst>
  </p:cSld>
  <p:clrMapOvr>
    <a:masterClrMapping/>
  </p:clrMapOvr>
  <p:timing>
    <p:tnLst>
      <p:par>
        <p:cTn id="1" dur="indefinite" restart="never" nodeType="tmRoot"/>
      </p:par>
    </p:tnLst>
  </p:timing>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Title, sub title with bullet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1001854"/>
            <a:ext cx="8117206"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313419"/>
            <a:ext cx="8117206"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584962"/>
            <a:ext cx="8119872" cy="4305300"/>
          </a:xfrm>
        </p:spPr>
        <p:txBody>
          <a:bodyPr wrap="square">
            <a:noAutofit/>
          </a:bodyPr>
          <a:lstStyle>
            <a:lvl1pPr marL="171446" indent="-171446">
              <a:buFont typeface="HP Simplified" pitchFamily="34" charset="0"/>
              <a:buChar char="•"/>
              <a:defRPr sz="1400" b="0">
                <a:solidFill>
                  <a:schemeClr val="tx1"/>
                </a:solidFill>
              </a:defRPr>
            </a:lvl1pPr>
            <a:lvl2pPr marL="342892" indent="-171446">
              <a:buSzPct val="80000"/>
              <a:buFont typeface="HP Simplified" pitchFamily="34" charset="0"/>
              <a:buChar char="–"/>
              <a:defRPr sz="1400">
                <a:solidFill>
                  <a:srgbClr val="000000"/>
                </a:solidFill>
              </a:defRPr>
            </a:lvl2pPr>
            <a:lvl3pPr marL="512750" indent="-169859">
              <a:defRPr sz="1400">
                <a:solidFill>
                  <a:srgbClr val="000000"/>
                </a:solidFill>
              </a:defRPr>
            </a:lvl3pPr>
            <a:lvl4pPr marL="690546" indent="-180971">
              <a:defRPr sz="1400">
                <a:solidFill>
                  <a:srgbClr val="000000"/>
                </a:solidFill>
              </a:defRPr>
            </a:lvl4pPr>
            <a:lvl5pPr marL="833417" indent="-150809">
              <a:defRPr sz="14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347613055"/>
      </p:ext>
    </p:extLst>
  </p:cSld>
  <p:clrMapOvr>
    <a:masterClrMapping/>
  </p:clrMapOvr>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331472" y="313418"/>
            <a:ext cx="8460105" cy="430887"/>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332330" y="1584962"/>
            <a:ext cx="4030662" cy="42930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7"/>
          </p:nvPr>
        </p:nvSpPr>
        <p:spPr>
          <a:xfrm>
            <a:off x="4568826" y="1581152"/>
            <a:ext cx="3878264"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31472" y="1001854"/>
            <a:ext cx="8460105"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pic>
        <p:nvPicPr>
          <p:cNvPr id="6" name="Picture 2"/>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37298" y="300826"/>
            <a:ext cx="1252702" cy="532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97301096"/>
      </p:ext>
    </p:extLst>
  </p:cSld>
  <p:clrMapOvr>
    <a:masterClrMapping/>
  </p:clrMapOvr>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Half page, sub title with imag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4568828" y="1581397"/>
            <a:ext cx="3878263" cy="4296588"/>
          </a:xfrm>
        </p:spPr>
        <p:txBody>
          <a:bodyPr anchor="ctr"/>
          <a:lstStyle>
            <a:lvl1pPr algn="ctr">
              <a:defRPr b="0">
                <a:solidFill>
                  <a:schemeClr val="tx1"/>
                </a:solidFill>
              </a:defRPr>
            </a:lvl1pPr>
          </a:lstStyle>
          <a:p>
            <a:r>
              <a:rPr lang="en-US" dirty="0" smtClean="0"/>
              <a:t>Drag picture to placeholder or click icon to add</a:t>
            </a:r>
            <a:endParaRPr lang="en-US" dirty="0"/>
          </a:p>
        </p:txBody>
      </p:sp>
      <p:sp>
        <p:nvSpPr>
          <p:cNvPr id="7" name="Title 6"/>
          <p:cNvSpPr>
            <a:spLocks noGrp="1"/>
          </p:cNvSpPr>
          <p:nvPr>
            <p:ph type="title" hasCustomPrompt="1"/>
          </p:nvPr>
        </p:nvSpPr>
        <p:spPr bwMode="black">
          <a:xfrm>
            <a:off x="331469" y="313417"/>
            <a:ext cx="8458200" cy="573024"/>
          </a:xfrm>
        </p:spPr>
        <p:txBody>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584960"/>
            <a:ext cx="4011612" cy="42930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31472" y="1001854"/>
            <a:ext cx="8460105"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pic>
        <p:nvPicPr>
          <p:cNvPr id="8" name="Picture 2"/>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37298" y="300826"/>
            <a:ext cx="1252702" cy="532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7265577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title" preserve="1">
  <p:cSld name="cover page 2">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kumimoji="1" lang="zh-CN" altLang="en-US" smtClean="0"/>
              <a:t>单击此处编辑母版标题样式</a:t>
            </a:r>
            <a:endParaRPr kumimoji="1"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zh-CN" altLang="en-US" smtClean="0"/>
              <a:t>单击此处编辑母版副标题样式</a:t>
            </a:r>
            <a:endParaRPr kumimoji="1" lang="zh-CN" altLang="en-US"/>
          </a:p>
        </p:txBody>
      </p:sp>
      <p:sp>
        <p:nvSpPr>
          <p:cNvPr id="4" name="日期占位符 3"/>
          <p:cNvSpPr>
            <a:spLocks noGrp="1"/>
          </p:cNvSpPr>
          <p:nvPr>
            <p:ph type="dt" sz="half" idx="10"/>
          </p:nvPr>
        </p:nvSpPr>
        <p:spPr/>
        <p:txBody>
          <a:bodyPr/>
          <a:lstStyle/>
          <a:p>
            <a:fld id="{47668C42-C07D-B745-AB5E-E43FB52A65C3}" type="datetimeFigureOut">
              <a:rPr kumimoji="1" lang="zh-CN" altLang="en-US" smtClean="0"/>
              <a:pPr/>
              <a:t>2015/4/23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EB25BC6-F960-7E49-9DEA-DF63A07FAC1D}" type="slidenum">
              <a:rPr kumimoji="1" lang="zh-CN" altLang="en-US" smtClean="0"/>
              <a:pPr/>
              <a:t>‹#›</a:t>
            </a:fld>
            <a:endParaRPr kumimoji="1" lang="zh-CN" altLang="en-US"/>
          </a:p>
        </p:txBody>
      </p:sp>
      <p:pic>
        <p:nvPicPr>
          <p:cNvPr id="7" name="图片 6" descr="20131228_PPT模板_QCon-02.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189244846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2" y="313417"/>
            <a:ext cx="8460105" cy="573024"/>
          </a:xfrm>
        </p:spPr>
        <p:txBody>
          <a:bodyPr/>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329184" y="1585385"/>
            <a:ext cx="2523744"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11"/>
          <p:cNvSpPr>
            <a:spLocks noGrp="1"/>
          </p:cNvSpPr>
          <p:nvPr>
            <p:ph sz="quarter" idx="17"/>
          </p:nvPr>
        </p:nvSpPr>
        <p:spPr>
          <a:xfrm>
            <a:off x="3124486" y="1585387"/>
            <a:ext cx="2523744" cy="4296833"/>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8"/>
          </p:nvPr>
        </p:nvSpPr>
        <p:spPr>
          <a:xfrm>
            <a:off x="5919788" y="1585385"/>
            <a:ext cx="2527300"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ubtitle 2"/>
          <p:cNvSpPr>
            <a:spLocks noGrp="1"/>
          </p:cNvSpPr>
          <p:nvPr>
            <p:ph type="subTitle" idx="1" hasCustomPrompt="1"/>
          </p:nvPr>
        </p:nvSpPr>
        <p:spPr bwMode="black">
          <a:xfrm>
            <a:off x="331472" y="1001854"/>
            <a:ext cx="8460105"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pic>
        <p:nvPicPr>
          <p:cNvPr id="8" name="Picture 2"/>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37298" y="300826"/>
            <a:ext cx="1252702" cy="532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2520183"/>
      </p:ext>
    </p:extLst>
  </p:cSld>
  <p:clrMapOvr>
    <a:masterClrMapping/>
  </p:clrMapOvr>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2"/>
            <a:ext cx="2057400" cy="365125"/>
          </a:xfrm>
          <a:prstGeom prst="rect">
            <a:avLst/>
          </a:prstGeom>
        </p:spPr>
        <p:txBody>
          <a:bodyPr/>
          <a:lstStyle/>
          <a:p>
            <a:pPr defTabSz="457189"/>
            <a:fld id="{8B5CBD7C-88F6-4502-A964-850CCE380D58}" type="datetimeFigureOut">
              <a:rPr lang="en-US" smtClean="0">
                <a:solidFill>
                  <a:prstClr val="black"/>
                </a:solidFill>
              </a:rPr>
              <a:pPr defTabSz="457189"/>
              <a:t>4/23/2015</a:t>
            </a:fld>
            <a:endParaRPr lang="en-US" dirty="0">
              <a:solidFill>
                <a:prstClr val="black"/>
              </a:solidFill>
            </a:endParaRPr>
          </a:p>
        </p:txBody>
      </p:sp>
      <p:sp>
        <p:nvSpPr>
          <p:cNvPr id="5" name="Footer Placeholder 4"/>
          <p:cNvSpPr>
            <a:spLocks noGrp="1"/>
          </p:cNvSpPr>
          <p:nvPr>
            <p:ph type="ftr" sz="quarter" idx="11"/>
          </p:nvPr>
        </p:nvSpPr>
        <p:spPr>
          <a:xfrm>
            <a:off x="3028950" y="6356352"/>
            <a:ext cx="3086100" cy="365125"/>
          </a:xfrm>
          <a:prstGeom prst="rect">
            <a:avLst/>
          </a:prstGeom>
        </p:spPr>
        <p:txBody>
          <a:bodyPr/>
          <a:lstStyle/>
          <a:p>
            <a:pPr defTabSz="457189"/>
            <a:endParaRPr lang="en-US" dirty="0">
              <a:solidFill>
                <a:prstClr val="black"/>
              </a:solidFill>
            </a:endParaRPr>
          </a:p>
        </p:txBody>
      </p:sp>
      <p:sp>
        <p:nvSpPr>
          <p:cNvPr id="6" name="Slide Number Placeholder 5"/>
          <p:cNvSpPr>
            <a:spLocks noGrp="1"/>
          </p:cNvSpPr>
          <p:nvPr>
            <p:ph type="sldNum" sz="quarter" idx="12"/>
          </p:nvPr>
        </p:nvSpPr>
        <p:spPr>
          <a:xfrm>
            <a:off x="6457950" y="6356352"/>
            <a:ext cx="2057400" cy="365125"/>
          </a:xfrm>
          <a:prstGeom prst="rect">
            <a:avLst/>
          </a:prstGeom>
        </p:spPr>
        <p:txBody>
          <a:bodyPr/>
          <a:lstStyle/>
          <a:p>
            <a:pPr defTabSz="457189"/>
            <a:fld id="{E65267EC-C79D-447D-BAD9-7D971508744F}" type="slidenum">
              <a:rPr lang="en-US" smtClean="0">
                <a:solidFill>
                  <a:prstClr val="black"/>
                </a:solidFill>
              </a:rPr>
              <a:pPr defTabSz="457189"/>
              <a:t>‹#›</a:t>
            </a:fld>
            <a:endParaRPr lang="en-US" dirty="0">
              <a:solidFill>
                <a:prstClr val="black"/>
              </a:solidFill>
            </a:endParaRPr>
          </a:p>
        </p:txBody>
      </p:sp>
    </p:spTree>
    <p:extLst>
      <p:ext uri="{BB962C8B-B14F-4D97-AF65-F5344CB8AC3E}">
        <p14:creationId xmlns:p14="http://schemas.microsoft.com/office/powerpoint/2010/main" val="3060848181"/>
      </p:ext>
    </p:extLst>
  </p:cSld>
  <p:clrMapOvr>
    <a:masterClrMapping/>
  </p:clrMapOvr>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userDrawn="1">
  <p:cSld name="1_Blue divider slid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5" y="317771"/>
            <a:ext cx="7222352" cy="2675604"/>
          </a:xfrm>
          <a:prstGeom prst="rect">
            <a:avLst/>
          </a:prstGeom>
        </p:spPr>
        <p:txBody>
          <a:bodyPr wrap="square" lIns="0" tIns="0" rIns="0" bIns="0" anchor="t" anchorCtr="0">
            <a:noAutofit/>
          </a:bodyPr>
          <a:lstStyle>
            <a:lvl1pPr algn="l">
              <a:lnSpc>
                <a:spcPct val="90000"/>
              </a:lnSpc>
              <a:defRPr sz="4000" b="1" i="0" spc="-100" baseline="0">
                <a:solidFill>
                  <a:schemeClr val="bg1"/>
                </a:solidFill>
                <a:latin typeface="+mj-lt"/>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8505214" y="6047232"/>
            <a:ext cx="365736" cy="487648"/>
          </a:xfrm>
          <a:prstGeom prst="rect">
            <a:avLst/>
          </a:prstGeom>
        </p:spPr>
      </p:pic>
      <p:sp>
        <p:nvSpPr>
          <p:cNvPr id="6" name="TextBox 5"/>
          <p:cNvSpPr txBox="1"/>
          <p:nvPr userDrawn="1"/>
        </p:nvSpPr>
        <p:spPr>
          <a:xfrm>
            <a:off x="329184" y="6345072"/>
            <a:ext cx="6683881" cy="200055"/>
          </a:xfrm>
          <a:prstGeom prst="rect">
            <a:avLst/>
          </a:prstGeom>
          <a:noFill/>
        </p:spPr>
        <p:txBody>
          <a:bodyPr wrap="none" lIns="0" rtlCol="0">
            <a:spAutoFit/>
          </a:bodyPr>
          <a:lstStyle/>
          <a:p>
            <a:pPr defTabSz="457189">
              <a:defRPr/>
            </a:pPr>
            <a:r>
              <a:rPr lang="en-US" sz="700" dirty="0" smtClean="0">
                <a:solidFill>
                  <a:prstClr val="white"/>
                </a:solidFill>
                <a:cs typeface="HP Simplified"/>
              </a:rPr>
              <a:t>© Copyright 2014 Hewlett-Packard Development Company, L.P. The information contained herein is subject to change without notice. HP Confidential – For training purposes only.</a:t>
            </a:r>
          </a:p>
        </p:txBody>
      </p:sp>
      <p:sp>
        <p:nvSpPr>
          <p:cNvPr id="8" name="Subtitle 2"/>
          <p:cNvSpPr>
            <a:spLocks noGrp="1"/>
          </p:cNvSpPr>
          <p:nvPr>
            <p:ph type="subTitle" idx="1" hasCustomPrompt="1"/>
          </p:nvPr>
        </p:nvSpPr>
        <p:spPr>
          <a:xfrm>
            <a:off x="325269" y="4407148"/>
            <a:ext cx="5148072" cy="865632"/>
          </a:xfrm>
          <a:prstGeom prst="rect">
            <a:avLst/>
          </a:prstGeom>
        </p:spPr>
        <p:txBody>
          <a:bodyPr>
            <a:noAutofit/>
          </a:bodyPr>
          <a:lstStyle>
            <a:lvl1pPr marL="0" indent="0" algn="l">
              <a:lnSpc>
                <a:spcPct val="100000"/>
              </a:lnSpc>
              <a:spcBef>
                <a:spcPts val="0"/>
              </a:spcBef>
              <a:buNone/>
              <a:defRPr sz="1800" b="0">
                <a:solidFill>
                  <a:srgbClr val="FFFFFF"/>
                </a:solidFill>
                <a:latin typeface="+mn-lt"/>
                <a:cs typeface="Aria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2052022053"/>
      </p:ext>
    </p:extLst>
  </p:cSld>
  <p:clrMapOvr>
    <a:masterClrMapping/>
  </p:clrMapOvr>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1_White title slide">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black">
          <a:xfrm>
            <a:off x="329184" y="2715761"/>
            <a:ext cx="6858000" cy="1608645"/>
          </a:xfrm>
        </p:spPr>
        <p:txBody>
          <a:bodyPr anchor="b"/>
          <a:lstStyle>
            <a:lvl1pPr>
              <a:lnSpc>
                <a:spcPct val="90000"/>
              </a:lnSpc>
              <a:defRPr sz="4600" spc="-100">
                <a:solidFill>
                  <a:srgbClr val="000000"/>
                </a:solidFill>
              </a:defRPr>
            </a:lvl1pPr>
          </a:lstStyle>
          <a:p>
            <a:r>
              <a:rPr lang="en-US" dirty="0" smtClean="0"/>
              <a:t>Click to edit master </a:t>
            </a:r>
            <a:br>
              <a:rPr lang="en-US" dirty="0" smtClean="0"/>
            </a:br>
            <a:r>
              <a:rPr lang="en-US" dirty="0" smtClean="0"/>
              <a:t>title style</a:t>
            </a:r>
            <a:endParaRPr lang="en-US" dirty="0"/>
          </a:p>
        </p:txBody>
      </p:sp>
      <p:sp>
        <p:nvSpPr>
          <p:cNvPr id="9" name="Subtitle 2"/>
          <p:cNvSpPr>
            <a:spLocks noGrp="1"/>
          </p:cNvSpPr>
          <p:nvPr>
            <p:ph type="subTitle" idx="1" hasCustomPrompt="1"/>
          </p:nvPr>
        </p:nvSpPr>
        <p:spPr bwMode="black">
          <a:xfrm>
            <a:off x="329184" y="4422171"/>
            <a:ext cx="6858000" cy="1219200"/>
          </a:xfrm>
        </p:spPr>
        <p:txBody>
          <a:bodyPr/>
          <a:lstStyle>
            <a:lvl1pPr marL="0" indent="0" algn="l">
              <a:buNone/>
              <a:defRPr b="0">
                <a:solidFill>
                  <a:srgbClr val="000000"/>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Blue_RGB_150_L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440" y="487680"/>
            <a:ext cx="1883664" cy="2511552"/>
          </a:xfrm>
          <a:prstGeom prst="rect">
            <a:avLst/>
          </a:prstGeom>
        </p:spPr>
      </p:pic>
      <p:sp>
        <p:nvSpPr>
          <p:cNvPr id="6" name="TextBox 5"/>
          <p:cNvSpPr txBox="1"/>
          <p:nvPr userDrawn="1"/>
        </p:nvSpPr>
        <p:spPr>
          <a:xfrm>
            <a:off x="329185" y="6345071"/>
            <a:ext cx="8012545" cy="304800"/>
          </a:xfrm>
          <a:prstGeom prst="rect">
            <a:avLst/>
          </a:prstGeom>
          <a:noFill/>
        </p:spPr>
        <p:txBody>
          <a:bodyPr wrap="square" lIns="0" rtlCol="0">
            <a:noAutofit/>
          </a:bodyPr>
          <a:lstStyle/>
          <a:p>
            <a:pPr defTabSz="457189">
              <a:defRPr/>
            </a:pPr>
            <a:r>
              <a:rPr lang="en-US" sz="700" dirty="0" smtClean="0">
                <a:solidFill>
                  <a:srgbClr val="B9B8BB"/>
                </a:solidFill>
                <a:cs typeface="HP Simplified"/>
              </a:rPr>
              <a:t>© Hewlett-Packard Development Company, L.P. 2015 年版权所有。本文信息如有更改，恕不另行通知。 e.</a:t>
            </a:r>
          </a:p>
        </p:txBody>
      </p:sp>
    </p:spTree>
    <p:extLst>
      <p:ext uri="{BB962C8B-B14F-4D97-AF65-F5344CB8AC3E}">
        <p14:creationId xmlns:p14="http://schemas.microsoft.com/office/powerpoint/2010/main" val="2328279211"/>
      </p:ext>
    </p:extLst>
  </p:cSld>
  <p:clrMapOvr>
    <a:masterClrMapping/>
  </p:clrMapOvr>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Blue title slide ">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84" y="2715761"/>
            <a:ext cx="6858000" cy="1608645"/>
          </a:xfrm>
        </p:spPr>
        <p:txBody>
          <a:bodyPr anchor="b"/>
          <a:lstStyle>
            <a:lvl1pPr>
              <a:lnSpc>
                <a:spcPct val="90000"/>
              </a:lnSpc>
              <a:defRPr sz="4600" spc="-1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84" y="4422171"/>
            <a:ext cx="6858000" cy="1219200"/>
          </a:xfrm>
        </p:spPr>
        <p:txBody>
          <a:bodyPr/>
          <a:lstStyle>
            <a:lvl1pPr marL="0" indent="0" algn="l">
              <a:buNone/>
              <a:defRPr b="0">
                <a:solidFill>
                  <a:schemeClr val="bg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White_RGB_150_LG.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6949440" y="487680"/>
            <a:ext cx="1883664" cy="2511552"/>
          </a:xfrm>
          <a:prstGeom prst="rect">
            <a:avLst/>
          </a:prstGeom>
        </p:spPr>
      </p:pic>
      <p:sp>
        <p:nvSpPr>
          <p:cNvPr id="6" name="TextBox 5"/>
          <p:cNvSpPr txBox="1"/>
          <p:nvPr userDrawn="1"/>
        </p:nvSpPr>
        <p:spPr>
          <a:xfrm>
            <a:off x="329185" y="6345071"/>
            <a:ext cx="8012545" cy="304800"/>
          </a:xfrm>
          <a:prstGeom prst="rect">
            <a:avLst/>
          </a:prstGeom>
          <a:noFill/>
        </p:spPr>
        <p:txBody>
          <a:bodyPr wrap="square" lIns="0" rtlCol="0">
            <a:noAutofit/>
          </a:bodyPr>
          <a:lstStyle/>
          <a:p>
            <a:pPr defTabSz="457189">
              <a:defRPr/>
            </a:pPr>
            <a:r>
              <a:rPr lang="en-US" sz="700" dirty="0" smtClean="0">
                <a:solidFill>
                  <a:prstClr val="white"/>
                </a:solidFill>
                <a:cs typeface="HP Simplified"/>
              </a:rPr>
              <a:t>© Hewlett-Packard Development Company, L.P. 2015 年版权所有。本文信息如有更改，恕不另行通知。 e.</a:t>
            </a:r>
          </a:p>
        </p:txBody>
      </p:sp>
    </p:spTree>
    <p:extLst>
      <p:ext uri="{BB962C8B-B14F-4D97-AF65-F5344CB8AC3E}">
        <p14:creationId xmlns:p14="http://schemas.microsoft.com/office/powerpoint/2010/main" val="3475152567"/>
      </p:ext>
    </p:extLst>
  </p:cSld>
  <p:clrMapOvr>
    <a:masterClrMapping/>
  </p:clrMapOvr>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1_Blue title slide_image">
    <p:bg>
      <p:bgRef idx="1001">
        <a:schemeClr val="bg1"/>
      </p:bgRef>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84" y="2715761"/>
            <a:ext cx="6858000" cy="1608645"/>
          </a:xfrm>
        </p:spPr>
        <p:txBody>
          <a:bodyPr anchor="b"/>
          <a:lstStyle>
            <a:lvl1pPr>
              <a:lnSpc>
                <a:spcPct val="90000"/>
              </a:lnSpc>
              <a:defRPr sz="4600" spc="-100">
                <a:solidFill>
                  <a:schemeClr val="tx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84" y="4422171"/>
            <a:ext cx="6858000" cy="1219200"/>
          </a:xfrm>
        </p:spPr>
        <p:txBody>
          <a:bodyPr/>
          <a:lstStyle>
            <a:lvl1pPr marL="0" indent="0" algn="l">
              <a:buNone/>
              <a:defRPr b="0">
                <a:solidFill>
                  <a:schemeClr val="tx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Click to edit master subtitle style</a:t>
            </a:r>
            <a:endParaRPr lang="en-US" dirty="0"/>
          </a:p>
        </p:txBody>
      </p:sp>
      <p:sp>
        <p:nvSpPr>
          <p:cNvPr id="5" name="TextBox 4"/>
          <p:cNvSpPr txBox="1"/>
          <p:nvPr userDrawn="1"/>
        </p:nvSpPr>
        <p:spPr>
          <a:xfrm>
            <a:off x="329185" y="6345071"/>
            <a:ext cx="8012545" cy="304800"/>
          </a:xfrm>
          <a:prstGeom prst="rect">
            <a:avLst/>
          </a:prstGeom>
          <a:noFill/>
        </p:spPr>
        <p:txBody>
          <a:bodyPr wrap="square" lIns="0" rtlCol="0">
            <a:noAutofit/>
          </a:bodyPr>
          <a:lstStyle/>
          <a:p>
            <a:pPr defTabSz="457189">
              <a:defRPr/>
            </a:pPr>
            <a:r>
              <a:rPr lang="en-US" sz="700" dirty="0" smtClean="0">
                <a:solidFill>
                  <a:srgbClr val="B9B8BB"/>
                </a:solidFill>
                <a:cs typeface="HP Simplified"/>
              </a:rPr>
              <a:t>© Hewlett-Packard Development Company, L.P. 2015 年版权所有。本文信息如有更改，恕不另行通知。 e.</a:t>
            </a:r>
          </a:p>
        </p:txBody>
      </p:sp>
    </p:spTree>
    <p:extLst>
      <p:ext uri="{BB962C8B-B14F-4D97-AF65-F5344CB8AC3E}">
        <p14:creationId xmlns:p14="http://schemas.microsoft.com/office/powerpoint/2010/main" val="76544736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White divider slide">
    <p:spTree>
      <p:nvGrpSpPr>
        <p:cNvPr id="1" name=""/>
        <p:cNvGrpSpPr/>
        <p:nvPr/>
      </p:nvGrpSpPr>
      <p:grpSpPr>
        <a:xfrm>
          <a:off x="0" y="0"/>
          <a:ext cx="0" cy="0"/>
          <a:chOff x="0" y="0"/>
          <a:chExt cx="0" cy="0"/>
        </a:xfrm>
      </p:grpSpPr>
      <p:pic>
        <p:nvPicPr>
          <p:cNvPr id="5" name="Picture 4" descr="HP_Blue_RGB_150_SM.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503920" y="6047232"/>
            <a:ext cx="365760" cy="487680"/>
          </a:xfrm>
          <a:prstGeom prst="rect">
            <a:avLst/>
          </a:prstGeom>
        </p:spPr>
      </p:pic>
      <p:sp>
        <p:nvSpPr>
          <p:cNvPr id="16" name="Title 1"/>
          <p:cNvSpPr>
            <a:spLocks noGrp="1"/>
          </p:cNvSpPr>
          <p:nvPr>
            <p:ph type="ctrTitle" hasCustomPrompt="1"/>
          </p:nvPr>
        </p:nvSpPr>
        <p:spPr bwMode="black">
          <a:xfrm>
            <a:off x="329185" y="316993"/>
            <a:ext cx="7222352" cy="2675604"/>
          </a:xfrm>
          <a:prstGeom prst="rect">
            <a:avLst/>
          </a:prstGeom>
        </p:spPr>
        <p:txBody>
          <a:bodyPr wrap="square" lIns="0" tIns="0" rIns="0" bIns="0" anchor="t" anchorCtr="0">
            <a:noAutofit/>
          </a:bodyPr>
          <a:lstStyle>
            <a:lvl1pPr algn="l">
              <a:lnSpc>
                <a:spcPct val="90000"/>
              </a:lnSpc>
              <a:defRPr sz="4000" b="1" i="0" spc="-100">
                <a:solidFill>
                  <a:schemeClr val="tx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sp>
        <p:nvSpPr>
          <p:cNvPr id="6" name="TextBox 5"/>
          <p:cNvSpPr txBox="1"/>
          <p:nvPr userDrawn="1"/>
        </p:nvSpPr>
        <p:spPr>
          <a:xfrm>
            <a:off x="329185" y="6345071"/>
            <a:ext cx="8012545" cy="304800"/>
          </a:xfrm>
          <a:prstGeom prst="rect">
            <a:avLst/>
          </a:prstGeom>
          <a:noFill/>
        </p:spPr>
        <p:txBody>
          <a:bodyPr wrap="square" lIns="0" rtlCol="0">
            <a:noAutofit/>
          </a:bodyPr>
          <a:lstStyle/>
          <a:p>
            <a:pPr defTabSz="457189">
              <a:defRPr/>
            </a:pPr>
            <a:r>
              <a:rPr lang="en-US" sz="700" dirty="0" smtClean="0">
                <a:solidFill>
                  <a:srgbClr val="B9B8BB"/>
                </a:solidFill>
                <a:cs typeface="HP Simplified"/>
              </a:rPr>
              <a:t>© Hewlett-Packard Development Company, L.P. 2015 年版权所有。本文信息如有更改，恕不另行通知。 e.</a:t>
            </a:r>
          </a:p>
        </p:txBody>
      </p:sp>
    </p:spTree>
    <p:extLst>
      <p:ext uri="{BB962C8B-B14F-4D97-AF65-F5344CB8AC3E}">
        <p14:creationId xmlns:p14="http://schemas.microsoft.com/office/powerpoint/2010/main" val="412291674"/>
      </p:ext>
    </p:extLst>
  </p:cSld>
  <p:clrMapOvr>
    <a:masterClrMapping/>
  </p:clrMapOvr>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Blue quote slide with subtitl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5" y="321226"/>
            <a:ext cx="7222352" cy="2675604"/>
          </a:xfrm>
          <a:prstGeom prst="rect">
            <a:avLst/>
          </a:prstGeom>
        </p:spPr>
        <p:txBody>
          <a:bodyPr wrap="square" lIns="0" tIns="0" rIns="0" bIns="0" anchor="t" anchorCtr="0">
            <a:noAutofit/>
          </a:bodyPr>
          <a:lstStyle>
            <a:lvl1pPr algn="l" defTabSz="457189" rtl="0" eaLnBrk="1" latinLnBrk="0" hangingPunct="1">
              <a:lnSpc>
                <a:spcPct val="90000"/>
              </a:lnSpc>
              <a:spcBef>
                <a:spcPct val="0"/>
              </a:spcBef>
              <a:spcAft>
                <a:spcPts val="0"/>
              </a:spcAft>
              <a:buNone/>
              <a:defRPr lang="en-US" sz="4000" b="1" i="0" kern="1200" spc="-100" noProof="0" dirty="0">
                <a:solidFill>
                  <a:schemeClr val="bg1"/>
                </a:solidFill>
                <a:latin typeface="HP Simplified" pitchFamily="34" charset="0"/>
                <a:ea typeface="+mj-ea"/>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14" y="6047232"/>
            <a:ext cx="365736" cy="487648"/>
          </a:xfrm>
          <a:prstGeom prst="rect">
            <a:avLst/>
          </a:prstGeom>
        </p:spPr>
      </p:pic>
      <p:sp>
        <p:nvSpPr>
          <p:cNvPr id="6" name="TextBox 5"/>
          <p:cNvSpPr txBox="1"/>
          <p:nvPr userDrawn="1"/>
        </p:nvSpPr>
        <p:spPr>
          <a:xfrm>
            <a:off x="329185" y="6345071"/>
            <a:ext cx="8012545" cy="304800"/>
          </a:xfrm>
          <a:prstGeom prst="rect">
            <a:avLst/>
          </a:prstGeom>
          <a:noFill/>
        </p:spPr>
        <p:txBody>
          <a:bodyPr wrap="square" lIns="0" rtlCol="0">
            <a:noAutofit/>
          </a:bodyPr>
          <a:lstStyle/>
          <a:p>
            <a:pPr defTabSz="457189">
              <a:defRPr/>
            </a:pPr>
            <a:r>
              <a:rPr lang="en-US" sz="700" dirty="0" smtClean="0">
                <a:solidFill>
                  <a:prstClr val="white"/>
                </a:solidFill>
                <a:cs typeface="HP Simplified"/>
              </a:rPr>
              <a:t>© Hewlett-Packard Development Company, L.P. 2015 年版权所有。本文信息如有更改，恕不另行通知。 e.</a:t>
            </a:r>
          </a:p>
        </p:txBody>
      </p:sp>
      <p:sp>
        <p:nvSpPr>
          <p:cNvPr id="5" name="Subtitle 2"/>
          <p:cNvSpPr>
            <a:spLocks noGrp="1"/>
          </p:cNvSpPr>
          <p:nvPr>
            <p:ph type="subTitle" idx="1" hasCustomPrompt="1"/>
          </p:nvPr>
        </p:nvSpPr>
        <p:spPr>
          <a:xfrm>
            <a:off x="325269" y="4407148"/>
            <a:ext cx="5148072" cy="865632"/>
          </a:xfrm>
          <a:prstGeom prst="rect">
            <a:avLst/>
          </a:prstGeom>
        </p:spPr>
        <p:txBody>
          <a:bodyPr>
            <a:noAutofit/>
          </a:bodyPr>
          <a:lstStyle>
            <a:lvl1pPr marL="0" indent="0" algn="l">
              <a:lnSpc>
                <a:spcPct val="100000"/>
              </a:lnSpc>
              <a:spcBef>
                <a:spcPts val="0"/>
              </a:spcBef>
              <a:buNone/>
              <a:defRPr sz="1800" b="0">
                <a:solidFill>
                  <a:srgbClr val="FFFFFF"/>
                </a:solidFill>
                <a:latin typeface="+mn-lt"/>
                <a:cs typeface="Aria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4084488085"/>
      </p:ext>
    </p:extLst>
  </p:cSld>
  <p:clrMapOvr>
    <a:masterClrMapping/>
  </p:clrMapOvr>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313419"/>
            <a:ext cx="8117206"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3530794523"/>
      </p:ext>
    </p:extLst>
  </p:cSld>
  <p:clrMapOvr>
    <a:masterClrMapping/>
  </p:clrMapOvr>
  <p:timing>
    <p:tnLst>
      <p:par>
        <p:cTn id="1" dur="indefinite" restart="never" nodeType="tmRoot"/>
      </p:par>
    </p:tnLst>
  </p:timing>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1001854"/>
            <a:ext cx="8117206"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313419"/>
            <a:ext cx="8117206"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584962"/>
            <a:ext cx="8119872" cy="4305300"/>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2"/>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37298" y="300826"/>
            <a:ext cx="1252702" cy="532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29041935"/>
      </p:ext>
    </p:extLst>
  </p:cSld>
  <p:clrMapOvr>
    <a:masterClrMapping/>
  </p:clrMapOvr>
  <p:timing>
    <p:tnLst>
      <p:par>
        <p:cTn id="1" dur="indefinite" restart="never" nodeType="tmRoot"/>
      </p:par>
    </p:tnLst>
  </p:timing>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content page">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smtClean="0"/>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10"/>
          </p:nvPr>
        </p:nvSpPr>
        <p:spPr/>
        <p:txBody>
          <a:bodyPr/>
          <a:lstStyle/>
          <a:p>
            <a:fld id="{47668C42-C07D-B745-AB5E-E43FB52A65C3}" type="datetimeFigureOut">
              <a:rPr kumimoji="1" lang="zh-CN" altLang="en-US" smtClean="0"/>
              <a:pPr/>
              <a:t>2015/4/23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EB25BC6-F960-7E49-9DEA-DF63A07FAC1D}" type="slidenum">
              <a:rPr kumimoji="1" lang="zh-CN" altLang="en-US" smtClean="0"/>
              <a:pPr/>
              <a:t>‹#›</a:t>
            </a:fld>
            <a:endParaRPr kumimoji="1" lang="zh-CN" altLang="en-US"/>
          </a:p>
        </p:txBody>
      </p:sp>
      <p:pic>
        <p:nvPicPr>
          <p:cNvPr id="7" name="图片 6" descr="20131228_PPT模板_QCon-03.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Tree>
    <p:extLst>
      <p:ext uri="{BB962C8B-B14F-4D97-AF65-F5344CB8AC3E}">
        <p14:creationId xmlns:p14="http://schemas.microsoft.com/office/powerpoint/2010/main" val="30670335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Title, sub title with bullet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1001854"/>
            <a:ext cx="8117206"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313419"/>
            <a:ext cx="8117206"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584962"/>
            <a:ext cx="8119872" cy="4305300"/>
          </a:xfrm>
        </p:spPr>
        <p:txBody>
          <a:bodyPr wrap="square">
            <a:noAutofit/>
          </a:bodyPr>
          <a:lstStyle>
            <a:lvl1pPr marL="171446" indent="-171446">
              <a:buFont typeface="HP Simplified" pitchFamily="34" charset="0"/>
              <a:buChar char="•"/>
              <a:defRPr sz="1400" b="0">
                <a:solidFill>
                  <a:schemeClr val="tx1"/>
                </a:solidFill>
              </a:defRPr>
            </a:lvl1pPr>
            <a:lvl2pPr marL="342892" indent="-171446">
              <a:buSzPct val="80000"/>
              <a:buFont typeface="HP Simplified" pitchFamily="34" charset="0"/>
              <a:buChar char="–"/>
              <a:defRPr sz="1400">
                <a:solidFill>
                  <a:srgbClr val="000000"/>
                </a:solidFill>
              </a:defRPr>
            </a:lvl2pPr>
            <a:lvl3pPr marL="512750" indent="-169859">
              <a:defRPr sz="1400">
                <a:solidFill>
                  <a:srgbClr val="000000"/>
                </a:solidFill>
              </a:defRPr>
            </a:lvl3pPr>
            <a:lvl4pPr marL="690546" indent="-180971">
              <a:defRPr sz="1400">
                <a:solidFill>
                  <a:srgbClr val="000000"/>
                </a:solidFill>
              </a:defRPr>
            </a:lvl4pPr>
            <a:lvl5pPr marL="833417" indent="-150809">
              <a:defRPr sz="14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2148588"/>
      </p:ext>
    </p:extLst>
  </p:cSld>
  <p:clrMapOvr>
    <a:masterClrMapping/>
  </p:clrMapOvr>
  <p:timing>
    <p:tnLst>
      <p:par>
        <p:cTn id="1" dur="indefinite" restart="never" nodeType="tmRoot"/>
      </p:par>
    </p:tnLst>
  </p:timing>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331472" y="313418"/>
            <a:ext cx="8460105" cy="430887"/>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332330" y="1584962"/>
            <a:ext cx="4030662" cy="42930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7"/>
          </p:nvPr>
        </p:nvSpPr>
        <p:spPr>
          <a:xfrm>
            <a:off x="4568826" y="1581152"/>
            <a:ext cx="3878264"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31472" y="1001854"/>
            <a:ext cx="8460105"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pic>
        <p:nvPicPr>
          <p:cNvPr id="6" name="Picture 2"/>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37298" y="300826"/>
            <a:ext cx="1252702" cy="532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36387544"/>
      </p:ext>
    </p:extLst>
  </p:cSld>
  <p:clrMapOvr>
    <a:masterClrMapping/>
  </p:clrMapOvr>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Half page, sub title with imag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4568828" y="1581397"/>
            <a:ext cx="3878263" cy="4296588"/>
          </a:xfrm>
        </p:spPr>
        <p:txBody>
          <a:bodyPr anchor="ctr"/>
          <a:lstStyle>
            <a:lvl1pPr algn="ctr">
              <a:defRPr b="0">
                <a:solidFill>
                  <a:schemeClr val="tx1"/>
                </a:solidFill>
              </a:defRPr>
            </a:lvl1pPr>
          </a:lstStyle>
          <a:p>
            <a:r>
              <a:rPr lang="en-US" dirty="0" smtClean="0"/>
              <a:t>Drag picture to placeholder or click icon to add</a:t>
            </a:r>
            <a:endParaRPr lang="en-US" dirty="0"/>
          </a:p>
        </p:txBody>
      </p:sp>
      <p:sp>
        <p:nvSpPr>
          <p:cNvPr id="7" name="Title 6"/>
          <p:cNvSpPr>
            <a:spLocks noGrp="1"/>
          </p:cNvSpPr>
          <p:nvPr>
            <p:ph type="title" hasCustomPrompt="1"/>
          </p:nvPr>
        </p:nvSpPr>
        <p:spPr bwMode="black">
          <a:xfrm>
            <a:off x="331469" y="313417"/>
            <a:ext cx="8458200" cy="573024"/>
          </a:xfrm>
        </p:spPr>
        <p:txBody>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584960"/>
            <a:ext cx="4011612" cy="42930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31472" y="1001854"/>
            <a:ext cx="8460105"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pic>
        <p:nvPicPr>
          <p:cNvPr id="8" name="Picture 2"/>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37298" y="300826"/>
            <a:ext cx="1252702" cy="532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577731"/>
      </p:ext>
    </p:extLst>
  </p:cSld>
  <p:clrMapOvr>
    <a:masterClrMapping/>
  </p:clrMapOvr>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2" y="313417"/>
            <a:ext cx="8460105" cy="573024"/>
          </a:xfrm>
        </p:spPr>
        <p:txBody>
          <a:bodyPr/>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329184" y="1585385"/>
            <a:ext cx="2523744"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11"/>
          <p:cNvSpPr>
            <a:spLocks noGrp="1"/>
          </p:cNvSpPr>
          <p:nvPr>
            <p:ph sz="quarter" idx="17"/>
          </p:nvPr>
        </p:nvSpPr>
        <p:spPr>
          <a:xfrm>
            <a:off x="3124486" y="1585387"/>
            <a:ext cx="2523744" cy="4296833"/>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8"/>
          </p:nvPr>
        </p:nvSpPr>
        <p:spPr>
          <a:xfrm>
            <a:off x="5919788" y="1585385"/>
            <a:ext cx="2527300"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ubtitle 2"/>
          <p:cNvSpPr>
            <a:spLocks noGrp="1"/>
          </p:cNvSpPr>
          <p:nvPr>
            <p:ph type="subTitle" idx="1" hasCustomPrompt="1"/>
          </p:nvPr>
        </p:nvSpPr>
        <p:spPr bwMode="black">
          <a:xfrm>
            <a:off x="331472" y="1001854"/>
            <a:ext cx="8460105"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pic>
        <p:nvPicPr>
          <p:cNvPr id="8" name="Picture 2"/>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37298" y="300826"/>
            <a:ext cx="1252702" cy="5321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90407024"/>
      </p:ext>
    </p:extLst>
  </p:cSld>
  <p:clrMapOvr>
    <a:masterClrMapping/>
  </p:clrMapOvr>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628650" y="6356352"/>
            <a:ext cx="2057400" cy="365125"/>
          </a:xfrm>
          <a:prstGeom prst="rect">
            <a:avLst/>
          </a:prstGeom>
        </p:spPr>
        <p:txBody>
          <a:bodyPr/>
          <a:lstStyle/>
          <a:p>
            <a:pPr defTabSz="457189"/>
            <a:fld id="{8B5CBD7C-88F6-4502-A964-850CCE380D58}" type="datetimeFigureOut">
              <a:rPr lang="en-US" smtClean="0">
                <a:solidFill>
                  <a:prstClr val="black"/>
                </a:solidFill>
              </a:rPr>
              <a:pPr defTabSz="457189"/>
              <a:t>4/23/2015</a:t>
            </a:fld>
            <a:endParaRPr lang="en-US" dirty="0">
              <a:solidFill>
                <a:prstClr val="black"/>
              </a:solidFill>
            </a:endParaRPr>
          </a:p>
        </p:txBody>
      </p:sp>
      <p:sp>
        <p:nvSpPr>
          <p:cNvPr id="5" name="Footer Placeholder 4"/>
          <p:cNvSpPr>
            <a:spLocks noGrp="1"/>
          </p:cNvSpPr>
          <p:nvPr>
            <p:ph type="ftr" sz="quarter" idx="11"/>
          </p:nvPr>
        </p:nvSpPr>
        <p:spPr>
          <a:xfrm>
            <a:off x="3028950" y="6356352"/>
            <a:ext cx="3086100" cy="365125"/>
          </a:xfrm>
          <a:prstGeom prst="rect">
            <a:avLst/>
          </a:prstGeom>
        </p:spPr>
        <p:txBody>
          <a:bodyPr/>
          <a:lstStyle/>
          <a:p>
            <a:pPr defTabSz="457189"/>
            <a:endParaRPr lang="en-US" dirty="0">
              <a:solidFill>
                <a:prstClr val="black"/>
              </a:solidFill>
            </a:endParaRPr>
          </a:p>
        </p:txBody>
      </p:sp>
      <p:sp>
        <p:nvSpPr>
          <p:cNvPr id="6" name="Slide Number Placeholder 5"/>
          <p:cNvSpPr>
            <a:spLocks noGrp="1"/>
          </p:cNvSpPr>
          <p:nvPr>
            <p:ph type="sldNum" sz="quarter" idx="12"/>
          </p:nvPr>
        </p:nvSpPr>
        <p:spPr>
          <a:xfrm>
            <a:off x="6457950" y="6356352"/>
            <a:ext cx="2057400" cy="365125"/>
          </a:xfrm>
          <a:prstGeom prst="rect">
            <a:avLst/>
          </a:prstGeom>
        </p:spPr>
        <p:txBody>
          <a:bodyPr/>
          <a:lstStyle/>
          <a:p>
            <a:pPr defTabSz="457189"/>
            <a:fld id="{E65267EC-C79D-447D-BAD9-7D971508744F}" type="slidenum">
              <a:rPr lang="en-US" smtClean="0">
                <a:solidFill>
                  <a:prstClr val="black"/>
                </a:solidFill>
              </a:rPr>
              <a:pPr defTabSz="457189"/>
              <a:t>‹#›</a:t>
            </a:fld>
            <a:endParaRPr lang="en-US" dirty="0">
              <a:solidFill>
                <a:prstClr val="black"/>
              </a:solidFill>
            </a:endParaRPr>
          </a:p>
        </p:txBody>
      </p:sp>
    </p:spTree>
    <p:extLst>
      <p:ext uri="{BB962C8B-B14F-4D97-AF65-F5344CB8AC3E}">
        <p14:creationId xmlns:p14="http://schemas.microsoft.com/office/powerpoint/2010/main" val="3383052418"/>
      </p:ext>
    </p:extLst>
  </p:cSld>
  <p:clrMapOvr>
    <a:masterClrMapping/>
  </p:clrMapOvr>
  <p:timing>
    <p:tnLst>
      <p:par>
        <p:cTn id="1" dur="indefinite" restart="never" nodeType="tmRoot"/>
      </p:par>
    </p:tnLst>
  </p:timing>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1_Blue divider slid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85" y="317771"/>
            <a:ext cx="7222352" cy="2675604"/>
          </a:xfrm>
          <a:prstGeom prst="rect">
            <a:avLst/>
          </a:prstGeom>
        </p:spPr>
        <p:txBody>
          <a:bodyPr wrap="square" lIns="0" tIns="0" rIns="0" bIns="0" anchor="t" anchorCtr="0">
            <a:noAutofit/>
          </a:bodyPr>
          <a:lstStyle>
            <a:lvl1pPr algn="l">
              <a:lnSpc>
                <a:spcPct val="90000"/>
              </a:lnSpc>
              <a:defRPr sz="4000" b="1" i="0" spc="-100" baseline="0">
                <a:solidFill>
                  <a:schemeClr val="bg1"/>
                </a:solidFill>
                <a:latin typeface="+mj-lt"/>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invGray">
          <a:xfrm>
            <a:off x="8505214" y="6047232"/>
            <a:ext cx="365736" cy="487648"/>
          </a:xfrm>
          <a:prstGeom prst="rect">
            <a:avLst/>
          </a:prstGeom>
        </p:spPr>
      </p:pic>
      <p:sp>
        <p:nvSpPr>
          <p:cNvPr id="6" name="TextBox 5"/>
          <p:cNvSpPr txBox="1"/>
          <p:nvPr userDrawn="1"/>
        </p:nvSpPr>
        <p:spPr>
          <a:xfrm>
            <a:off x="329184" y="6345072"/>
            <a:ext cx="6683881" cy="200055"/>
          </a:xfrm>
          <a:prstGeom prst="rect">
            <a:avLst/>
          </a:prstGeom>
          <a:noFill/>
        </p:spPr>
        <p:txBody>
          <a:bodyPr wrap="none" lIns="0" rtlCol="0">
            <a:spAutoFit/>
          </a:bodyPr>
          <a:lstStyle/>
          <a:p>
            <a:pPr defTabSz="457189">
              <a:defRPr/>
            </a:pPr>
            <a:r>
              <a:rPr lang="en-US" sz="700" dirty="0" smtClean="0">
                <a:solidFill>
                  <a:prstClr val="white"/>
                </a:solidFill>
                <a:cs typeface="HP Simplified"/>
              </a:rPr>
              <a:t>© Copyright 2014 Hewlett-Packard Development Company, L.P. The information contained herein is subject to change without notice. HP Confidential – For training purposes only.</a:t>
            </a:r>
          </a:p>
        </p:txBody>
      </p:sp>
      <p:sp>
        <p:nvSpPr>
          <p:cNvPr id="8" name="Subtitle 2"/>
          <p:cNvSpPr>
            <a:spLocks noGrp="1"/>
          </p:cNvSpPr>
          <p:nvPr>
            <p:ph type="subTitle" idx="1" hasCustomPrompt="1"/>
          </p:nvPr>
        </p:nvSpPr>
        <p:spPr>
          <a:xfrm>
            <a:off x="325269" y="4407148"/>
            <a:ext cx="5148072" cy="865632"/>
          </a:xfrm>
          <a:prstGeom prst="rect">
            <a:avLst/>
          </a:prstGeom>
        </p:spPr>
        <p:txBody>
          <a:bodyPr>
            <a:noAutofit/>
          </a:bodyPr>
          <a:lstStyle>
            <a:lvl1pPr marL="0" indent="0" algn="l">
              <a:lnSpc>
                <a:spcPct val="100000"/>
              </a:lnSpc>
              <a:spcBef>
                <a:spcPts val="0"/>
              </a:spcBef>
              <a:buNone/>
              <a:defRPr sz="1800" b="0">
                <a:solidFill>
                  <a:srgbClr val="FFFFFF"/>
                </a:solidFill>
                <a:latin typeface="+mn-lt"/>
                <a:cs typeface="Aria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364715887"/>
      </p:ext>
    </p:extLst>
  </p:cSld>
  <p:clrMapOvr>
    <a:masterClrMapping/>
  </p:clrMapOvr>
  <p:timing>
    <p:tnLst>
      <p:par>
        <p:cTn id="1" dur="indefinite" restart="never" nodeType="tmRoot"/>
      </p:par>
    </p:tnLst>
  </p:timing>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1_White title slide">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black">
          <a:xfrm>
            <a:off x="329194" y="2715764"/>
            <a:ext cx="6858000" cy="1608645"/>
          </a:xfrm>
        </p:spPr>
        <p:txBody>
          <a:bodyPr anchor="b"/>
          <a:lstStyle>
            <a:lvl1pPr>
              <a:lnSpc>
                <a:spcPct val="90000"/>
              </a:lnSpc>
              <a:defRPr sz="4600" spc="-100">
                <a:solidFill>
                  <a:srgbClr val="000000"/>
                </a:solidFill>
              </a:defRPr>
            </a:lvl1pPr>
          </a:lstStyle>
          <a:p>
            <a:r>
              <a:rPr lang="en-US" dirty="0" smtClean="0"/>
              <a:t>Click to edit master </a:t>
            </a:r>
            <a:br>
              <a:rPr lang="en-US" dirty="0" smtClean="0"/>
            </a:br>
            <a:r>
              <a:rPr lang="en-US" dirty="0" smtClean="0"/>
              <a:t>title style</a:t>
            </a:r>
            <a:endParaRPr lang="en-US" dirty="0"/>
          </a:p>
        </p:txBody>
      </p:sp>
      <p:sp>
        <p:nvSpPr>
          <p:cNvPr id="9" name="Subtitle 2"/>
          <p:cNvSpPr>
            <a:spLocks noGrp="1"/>
          </p:cNvSpPr>
          <p:nvPr>
            <p:ph type="subTitle" idx="1" hasCustomPrompt="1"/>
          </p:nvPr>
        </p:nvSpPr>
        <p:spPr bwMode="black">
          <a:xfrm>
            <a:off x="329194" y="4422171"/>
            <a:ext cx="6858000" cy="1219200"/>
          </a:xfrm>
        </p:spPr>
        <p:txBody>
          <a:bodyPr/>
          <a:lstStyle>
            <a:lvl1pPr marL="0" indent="0" algn="l">
              <a:buNone/>
              <a:defRPr b="0">
                <a:solidFill>
                  <a:srgbClr val="000000"/>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Blue_RGB_150_LG.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49440" y="487680"/>
            <a:ext cx="1883664" cy="2511552"/>
          </a:xfrm>
          <a:prstGeom prst="rect">
            <a:avLst/>
          </a:prstGeom>
        </p:spPr>
      </p:pic>
      <p:sp>
        <p:nvSpPr>
          <p:cNvPr id="6" name="TextBox 5"/>
          <p:cNvSpPr txBox="1"/>
          <p:nvPr userDrawn="1"/>
        </p:nvSpPr>
        <p:spPr>
          <a:xfrm>
            <a:off x="329195" y="6345071"/>
            <a:ext cx="8012545" cy="304800"/>
          </a:xfrm>
          <a:prstGeom prst="rect">
            <a:avLst/>
          </a:prstGeom>
          <a:noFill/>
        </p:spPr>
        <p:txBody>
          <a:bodyPr wrap="square" lIns="0" rtlCol="0">
            <a:noAutofit/>
          </a:bodyPr>
          <a:lstStyle/>
          <a:p>
            <a:pPr defTabSz="457189">
              <a:defRPr/>
            </a:pPr>
            <a:r>
              <a:rPr lang="en-US" sz="700" dirty="0">
                <a:solidFill>
                  <a:srgbClr val="B9B8BB"/>
                </a:solidFill>
                <a:cs typeface="HP Simplified"/>
              </a:rPr>
              <a:t>© Copyright 2014 Hewlett-Packard Development Company, L.P.  The information contained herein is subject to change without notice.</a:t>
            </a:r>
          </a:p>
        </p:txBody>
      </p:sp>
    </p:spTree>
    <p:extLst>
      <p:ext uri="{BB962C8B-B14F-4D97-AF65-F5344CB8AC3E}">
        <p14:creationId xmlns:p14="http://schemas.microsoft.com/office/powerpoint/2010/main" val="214669165"/>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Blue title slide ">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94" y="2715764"/>
            <a:ext cx="6858000" cy="1608645"/>
          </a:xfrm>
        </p:spPr>
        <p:txBody>
          <a:bodyPr anchor="b"/>
          <a:lstStyle>
            <a:lvl1pPr>
              <a:lnSpc>
                <a:spcPct val="90000"/>
              </a:lnSpc>
              <a:defRPr sz="4600" spc="-1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94" y="4422171"/>
            <a:ext cx="6858000" cy="1219200"/>
          </a:xfrm>
        </p:spPr>
        <p:txBody>
          <a:bodyPr/>
          <a:lstStyle>
            <a:lvl1pPr marL="0" indent="0" algn="l">
              <a:buNone/>
              <a:defRPr b="0">
                <a:solidFill>
                  <a:schemeClr val="bg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White_RGB_150_LG.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49440" y="487680"/>
            <a:ext cx="1883664" cy="2511552"/>
          </a:xfrm>
          <a:prstGeom prst="rect">
            <a:avLst/>
          </a:prstGeom>
        </p:spPr>
      </p:pic>
      <p:sp>
        <p:nvSpPr>
          <p:cNvPr id="6" name="TextBox 5"/>
          <p:cNvSpPr txBox="1"/>
          <p:nvPr userDrawn="1"/>
        </p:nvSpPr>
        <p:spPr>
          <a:xfrm>
            <a:off x="329195" y="6345071"/>
            <a:ext cx="8012545" cy="304800"/>
          </a:xfrm>
          <a:prstGeom prst="rect">
            <a:avLst/>
          </a:prstGeom>
          <a:noFill/>
        </p:spPr>
        <p:txBody>
          <a:bodyPr wrap="square" lIns="0" rtlCol="0">
            <a:noAutofit/>
          </a:bodyPr>
          <a:lstStyle/>
          <a:p>
            <a:pPr defTabSz="457189">
              <a:defRPr/>
            </a:pPr>
            <a:r>
              <a:rPr lang="en-US" sz="700" dirty="0">
                <a:solidFill>
                  <a:prstClr val="white"/>
                </a:solidFill>
                <a:cs typeface="HP Simplified"/>
              </a:rPr>
              <a:t>© Copyright 2014 Hewlett-Packard Development Company, L.P.  The information contained herein is subject to change without notice.</a:t>
            </a:r>
          </a:p>
        </p:txBody>
      </p:sp>
    </p:spTree>
    <p:extLst>
      <p:ext uri="{BB962C8B-B14F-4D97-AF65-F5344CB8AC3E}">
        <p14:creationId xmlns:p14="http://schemas.microsoft.com/office/powerpoint/2010/main" val="2726757347"/>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1_Blue title slide_image">
    <p:bg>
      <p:bgRef idx="1001">
        <a:schemeClr val="bg1"/>
      </p:bgRef>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94" y="2715764"/>
            <a:ext cx="6858000" cy="1608645"/>
          </a:xfrm>
        </p:spPr>
        <p:txBody>
          <a:bodyPr anchor="b"/>
          <a:lstStyle>
            <a:lvl1pPr>
              <a:lnSpc>
                <a:spcPct val="90000"/>
              </a:lnSpc>
              <a:defRPr sz="4600" spc="-100">
                <a:solidFill>
                  <a:schemeClr val="tx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94" y="4422171"/>
            <a:ext cx="6858000" cy="1219200"/>
          </a:xfrm>
        </p:spPr>
        <p:txBody>
          <a:bodyPr/>
          <a:lstStyle>
            <a:lvl1pPr marL="0" indent="0" algn="l">
              <a:buNone/>
              <a:defRPr b="0">
                <a:solidFill>
                  <a:schemeClr val="tx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Click to edit master subtitle style</a:t>
            </a:r>
            <a:endParaRPr lang="en-US" dirty="0"/>
          </a:p>
        </p:txBody>
      </p:sp>
      <p:sp>
        <p:nvSpPr>
          <p:cNvPr id="5" name="TextBox 4"/>
          <p:cNvSpPr txBox="1"/>
          <p:nvPr userDrawn="1"/>
        </p:nvSpPr>
        <p:spPr>
          <a:xfrm>
            <a:off x="329195" y="6345071"/>
            <a:ext cx="8012545" cy="304800"/>
          </a:xfrm>
          <a:prstGeom prst="rect">
            <a:avLst/>
          </a:prstGeom>
          <a:noFill/>
        </p:spPr>
        <p:txBody>
          <a:bodyPr wrap="square" lIns="0" rtlCol="0">
            <a:noAutofit/>
          </a:bodyPr>
          <a:lstStyle/>
          <a:p>
            <a:pPr defTabSz="457189">
              <a:defRPr/>
            </a:pPr>
            <a:r>
              <a:rPr lang="en-US" sz="700" dirty="0">
                <a:solidFill>
                  <a:srgbClr val="B9B8BB"/>
                </a:solidFill>
                <a:cs typeface="HP Simplified"/>
              </a:rPr>
              <a:t>© Copyright 2014 Hewlett-Packard Development Company, L.P.  The information contained herein is subject to change without notice.</a:t>
            </a:r>
          </a:p>
        </p:txBody>
      </p:sp>
    </p:spTree>
    <p:extLst>
      <p:ext uri="{BB962C8B-B14F-4D97-AF65-F5344CB8AC3E}">
        <p14:creationId xmlns:p14="http://schemas.microsoft.com/office/powerpoint/2010/main" val="305890178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White divider slide">
    <p:spTree>
      <p:nvGrpSpPr>
        <p:cNvPr id="1" name=""/>
        <p:cNvGrpSpPr/>
        <p:nvPr/>
      </p:nvGrpSpPr>
      <p:grpSpPr>
        <a:xfrm>
          <a:off x="0" y="0"/>
          <a:ext cx="0" cy="0"/>
          <a:chOff x="0" y="0"/>
          <a:chExt cx="0" cy="0"/>
        </a:xfrm>
      </p:grpSpPr>
      <p:pic>
        <p:nvPicPr>
          <p:cNvPr id="5" name="Picture 4" descr="HP_Blue_RGB_150_SM.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3920" y="6047232"/>
            <a:ext cx="365760" cy="487680"/>
          </a:xfrm>
          <a:prstGeom prst="rect">
            <a:avLst/>
          </a:prstGeom>
        </p:spPr>
      </p:pic>
      <p:sp>
        <p:nvSpPr>
          <p:cNvPr id="16" name="Title 1"/>
          <p:cNvSpPr>
            <a:spLocks noGrp="1"/>
          </p:cNvSpPr>
          <p:nvPr>
            <p:ph type="ctrTitle" hasCustomPrompt="1"/>
          </p:nvPr>
        </p:nvSpPr>
        <p:spPr bwMode="black">
          <a:xfrm>
            <a:off x="329194" y="316993"/>
            <a:ext cx="7222352" cy="2675604"/>
          </a:xfrm>
          <a:prstGeom prst="rect">
            <a:avLst/>
          </a:prstGeom>
        </p:spPr>
        <p:txBody>
          <a:bodyPr wrap="square" lIns="0" tIns="0" rIns="0" bIns="0" anchor="t" anchorCtr="0">
            <a:noAutofit/>
          </a:bodyPr>
          <a:lstStyle>
            <a:lvl1pPr algn="l">
              <a:lnSpc>
                <a:spcPct val="90000"/>
              </a:lnSpc>
              <a:defRPr sz="4000" b="1" i="0" spc="-100">
                <a:solidFill>
                  <a:schemeClr val="tx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sp>
        <p:nvSpPr>
          <p:cNvPr id="6" name="TextBox 5"/>
          <p:cNvSpPr txBox="1"/>
          <p:nvPr userDrawn="1"/>
        </p:nvSpPr>
        <p:spPr>
          <a:xfrm>
            <a:off x="329195" y="6345071"/>
            <a:ext cx="8012545" cy="304800"/>
          </a:xfrm>
          <a:prstGeom prst="rect">
            <a:avLst/>
          </a:prstGeom>
          <a:noFill/>
        </p:spPr>
        <p:txBody>
          <a:bodyPr wrap="square" lIns="0" rtlCol="0">
            <a:noAutofit/>
          </a:bodyPr>
          <a:lstStyle/>
          <a:p>
            <a:pPr defTabSz="457189">
              <a:defRPr/>
            </a:pPr>
            <a:r>
              <a:rPr lang="en-US" sz="700" dirty="0">
                <a:solidFill>
                  <a:srgbClr val="B9B8BB"/>
                </a:solidFill>
                <a:cs typeface="HP Simplified"/>
              </a:rPr>
              <a:t>© Copyright 2014 Hewlett-Packard Development Company, L.P.  The information contained herein is subject to change without notice.</a:t>
            </a:r>
          </a:p>
        </p:txBody>
      </p:sp>
    </p:spTree>
    <p:extLst>
      <p:ext uri="{BB962C8B-B14F-4D97-AF65-F5344CB8AC3E}">
        <p14:creationId xmlns:p14="http://schemas.microsoft.com/office/powerpoint/2010/main" val="1580508575"/>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back cover">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zh-CN" altLang="en-US" smtClean="0"/>
              <a:t>单击此处编辑母版文本样式</a:t>
            </a:r>
          </a:p>
        </p:txBody>
      </p:sp>
      <p:sp>
        <p:nvSpPr>
          <p:cNvPr id="4" name="日期占位符 3"/>
          <p:cNvSpPr>
            <a:spLocks noGrp="1"/>
          </p:cNvSpPr>
          <p:nvPr>
            <p:ph type="dt" sz="half" idx="10"/>
          </p:nvPr>
        </p:nvSpPr>
        <p:spPr/>
        <p:txBody>
          <a:bodyPr/>
          <a:lstStyle/>
          <a:p>
            <a:fld id="{47668C42-C07D-B745-AB5E-E43FB52A65C3}" type="datetimeFigureOut">
              <a:rPr kumimoji="1" lang="zh-CN" altLang="en-US" smtClean="0"/>
              <a:pPr/>
              <a:t>2015/4/23</a:t>
            </a:fld>
            <a:endParaRPr kumimoji="1" lang="zh-CN" altLang="en-US"/>
          </a:p>
        </p:txBody>
      </p:sp>
      <p:sp>
        <p:nvSpPr>
          <p:cNvPr id="5" name="页脚占位符 4"/>
          <p:cNvSpPr>
            <a:spLocks noGrp="1"/>
          </p:cNvSpPr>
          <p:nvPr>
            <p:ph type="ftr" sz="quarter" idx="11"/>
          </p:nvPr>
        </p:nvSpPr>
        <p:spPr/>
        <p:txBody>
          <a:bodyPr/>
          <a:lstStyle/>
          <a:p>
            <a:endParaRPr kumimoji="1" lang="zh-CN" altLang="en-US"/>
          </a:p>
        </p:txBody>
      </p:sp>
      <p:sp>
        <p:nvSpPr>
          <p:cNvPr id="6" name="幻灯片编号占位符 5"/>
          <p:cNvSpPr>
            <a:spLocks noGrp="1"/>
          </p:cNvSpPr>
          <p:nvPr>
            <p:ph type="sldNum" sz="quarter" idx="12"/>
          </p:nvPr>
        </p:nvSpPr>
        <p:spPr/>
        <p:txBody>
          <a:bodyPr/>
          <a:lstStyle/>
          <a:p>
            <a:fld id="{DEB25BC6-F960-7E49-9DEA-DF63A07FAC1D}" type="slidenum">
              <a:rPr kumimoji="1" lang="zh-CN" altLang="en-US" smtClean="0"/>
              <a:pPr/>
              <a:t>‹#›</a:t>
            </a:fld>
            <a:endParaRPr kumimoji="1" lang="zh-CN" altLang="en-US"/>
          </a:p>
        </p:txBody>
      </p:sp>
      <p:pic>
        <p:nvPicPr>
          <p:cNvPr id="7" name="图片 6" descr="20131228_PPT模板_QCon-04.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0851" cy="6858000"/>
          </a:xfrm>
          <a:prstGeom prst="rect">
            <a:avLst/>
          </a:prstGeom>
        </p:spPr>
      </p:pic>
    </p:spTree>
    <p:extLst>
      <p:ext uri="{BB962C8B-B14F-4D97-AF65-F5344CB8AC3E}">
        <p14:creationId xmlns:p14="http://schemas.microsoft.com/office/powerpoint/2010/main" val="3110525989"/>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80" y="313419"/>
            <a:ext cx="8117206"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pic>
        <p:nvPicPr>
          <p:cNvPr id="3" name="Picture 2"/>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37308" y="300852"/>
            <a:ext cx="1252702" cy="5321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46658617"/>
      </p:ext>
    </p:extLst>
  </p:cSld>
  <p:clrMapOvr>
    <a:masterClrMapping/>
  </p:clrMapOvr>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80" y="1001854"/>
            <a:ext cx="8117206"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80" y="313419"/>
            <a:ext cx="8117206"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5" y="1584962"/>
            <a:ext cx="8119872" cy="4305300"/>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2"/>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37308" y="300852"/>
            <a:ext cx="1252702" cy="5321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58684504"/>
      </p:ext>
    </p:extLst>
  </p:cSld>
  <p:clrMapOvr>
    <a:masterClrMapping/>
  </p:clrMapOvr>
  <p:timing>
    <p:tnLst>
      <p:par>
        <p:cTn id="1" dur="indefinite" restart="never" nodeType="tmRoot"/>
      </p:par>
    </p:tnLst>
  </p:timing>
  <p:hf hdr="0" ftr="0" dt="0"/>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sub title with bullet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80" y="1001854"/>
            <a:ext cx="8117206"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80" y="313419"/>
            <a:ext cx="8117206"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5" y="1584962"/>
            <a:ext cx="8119872" cy="4305300"/>
          </a:xfrm>
        </p:spPr>
        <p:txBody>
          <a:bodyPr wrap="square">
            <a:noAutofit/>
          </a:bodyPr>
          <a:lstStyle>
            <a:lvl1pPr marL="171446" indent="-171446">
              <a:buFont typeface="HP Simplified" pitchFamily="34" charset="0"/>
              <a:buChar char="•"/>
              <a:defRPr sz="1400" b="0">
                <a:solidFill>
                  <a:schemeClr val="tx1"/>
                </a:solidFill>
              </a:defRPr>
            </a:lvl1pPr>
            <a:lvl2pPr marL="342892" indent="-171446">
              <a:buSzPct val="80000"/>
              <a:buFont typeface="HP Simplified" pitchFamily="34" charset="0"/>
              <a:buChar char="–"/>
              <a:defRPr sz="1400">
                <a:solidFill>
                  <a:srgbClr val="000000"/>
                </a:solidFill>
              </a:defRPr>
            </a:lvl2pPr>
            <a:lvl3pPr marL="512750" indent="-169859">
              <a:defRPr sz="1400">
                <a:solidFill>
                  <a:srgbClr val="000000"/>
                </a:solidFill>
              </a:defRPr>
            </a:lvl3pPr>
            <a:lvl4pPr marL="690546" indent="-180971">
              <a:defRPr sz="1400">
                <a:solidFill>
                  <a:srgbClr val="000000"/>
                </a:solidFill>
              </a:defRPr>
            </a:lvl4pPr>
            <a:lvl5pPr marL="833417" indent="-150809">
              <a:defRPr sz="14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2"/>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37308" y="300852"/>
            <a:ext cx="1252702" cy="5321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01051764"/>
      </p:ext>
    </p:extLst>
  </p:cSld>
  <p:clrMapOvr>
    <a:masterClrMapping/>
  </p:clrMapOvr>
  <p:timing>
    <p:tnLst>
      <p:par>
        <p:cTn id="1" dur="indefinite" restart="never" nodeType="tmRoot"/>
      </p:par>
    </p:tnLst>
  </p:timing>
  <p:hf hdr="0" ftr="0" dt="0"/>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331472" y="313418"/>
            <a:ext cx="8460105" cy="430887"/>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332330" y="1584964"/>
            <a:ext cx="4030662" cy="42930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7"/>
          </p:nvPr>
        </p:nvSpPr>
        <p:spPr>
          <a:xfrm>
            <a:off x="4568826" y="1581152"/>
            <a:ext cx="3878264"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31472" y="1001854"/>
            <a:ext cx="8460105"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pic>
        <p:nvPicPr>
          <p:cNvPr id="6" name="Picture 2"/>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37308" y="300852"/>
            <a:ext cx="1252702" cy="5321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92201715"/>
      </p:ext>
    </p:extLst>
  </p:cSld>
  <p:clrMapOvr>
    <a:masterClrMapping/>
  </p:clrMapOvr>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Half page, sub title with imag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4568828" y="1581397"/>
            <a:ext cx="3878263" cy="4296588"/>
          </a:xfrm>
        </p:spPr>
        <p:txBody>
          <a:bodyPr anchor="ctr"/>
          <a:lstStyle>
            <a:lvl1pPr algn="ctr">
              <a:defRPr b="0">
                <a:solidFill>
                  <a:schemeClr val="tx1"/>
                </a:solidFill>
              </a:defRPr>
            </a:lvl1pPr>
          </a:lstStyle>
          <a:p>
            <a:r>
              <a:rPr lang="en-US" dirty="0" smtClean="0"/>
              <a:t>Drag picture to placeholder or click icon to add</a:t>
            </a:r>
            <a:endParaRPr lang="en-US" dirty="0"/>
          </a:p>
        </p:txBody>
      </p:sp>
      <p:sp>
        <p:nvSpPr>
          <p:cNvPr id="7" name="Title 6"/>
          <p:cNvSpPr>
            <a:spLocks noGrp="1"/>
          </p:cNvSpPr>
          <p:nvPr>
            <p:ph type="title" hasCustomPrompt="1"/>
          </p:nvPr>
        </p:nvSpPr>
        <p:spPr bwMode="black">
          <a:xfrm>
            <a:off x="331479" y="313417"/>
            <a:ext cx="8458200" cy="573024"/>
          </a:xfrm>
        </p:spPr>
        <p:txBody>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94" y="1584960"/>
            <a:ext cx="4011612" cy="42930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31472" y="1001854"/>
            <a:ext cx="8460105"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pic>
        <p:nvPicPr>
          <p:cNvPr id="8" name="Picture 2"/>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37308" y="300852"/>
            <a:ext cx="1252702" cy="5321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04197782"/>
      </p:ext>
    </p:extLst>
  </p:cSld>
  <p:clrMapOvr>
    <a:masterClrMapping/>
  </p:clrMapOvr>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2" y="313417"/>
            <a:ext cx="8460105" cy="573024"/>
          </a:xfrm>
        </p:spPr>
        <p:txBody>
          <a:bodyPr/>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329184" y="1585385"/>
            <a:ext cx="2523744"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11"/>
          <p:cNvSpPr>
            <a:spLocks noGrp="1"/>
          </p:cNvSpPr>
          <p:nvPr>
            <p:ph sz="quarter" idx="17"/>
          </p:nvPr>
        </p:nvSpPr>
        <p:spPr>
          <a:xfrm>
            <a:off x="3124486" y="1585392"/>
            <a:ext cx="2523744" cy="4296833"/>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8"/>
          </p:nvPr>
        </p:nvSpPr>
        <p:spPr>
          <a:xfrm>
            <a:off x="5919798" y="1585385"/>
            <a:ext cx="2527300"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ubtitle 2"/>
          <p:cNvSpPr>
            <a:spLocks noGrp="1"/>
          </p:cNvSpPr>
          <p:nvPr>
            <p:ph type="subTitle" idx="1" hasCustomPrompt="1"/>
          </p:nvPr>
        </p:nvSpPr>
        <p:spPr bwMode="black">
          <a:xfrm>
            <a:off x="331472" y="1001854"/>
            <a:ext cx="8460105"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pic>
        <p:nvPicPr>
          <p:cNvPr id="8" name="Picture 2"/>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37308" y="300852"/>
            <a:ext cx="1252702" cy="5321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69902841"/>
      </p:ext>
    </p:extLst>
  </p:cSld>
  <p:clrMapOvr>
    <a:masterClrMapping/>
  </p:clrMapOvr>
  <p:timing>
    <p:tnLst>
      <p:par>
        <p:cTn id="1" dur="indefinite" restart="never" nodeType="tmRoot"/>
      </p:par>
    </p:tn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6903688"/>
      </p:ext>
    </p:extLst>
  </p:cSld>
  <p:clrMapOvr>
    <a:masterClrMapping/>
  </p:clrMapOvr>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80" y="313419"/>
            <a:ext cx="8117206"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94" y="1584960"/>
            <a:ext cx="8117904" cy="4293024"/>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023015677"/>
      </p:ext>
    </p:extLst>
  </p:cSld>
  <p:clrMapOvr>
    <a:masterClrMapping/>
  </p:clrMapOvr>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userDrawn="1">
  <p:cSld name="Blue divider slid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94" y="317771"/>
            <a:ext cx="7222352" cy="2675604"/>
          </a:xfrm>
          <a:prstGeom prst="rect">
            <a:avLst/>
          </a:prstGeom>
        </p:spPr>
        <p:txBody>
          <a:bodyPr wrap="square" lIns="0" tIns="0" rIns="0" bIns="0" anchor="t" anchorCtr="0">
            <a:noAutofit/>
          </a:bodyPr>
          <a:lstStyle>
            <a:lvl1pPr algn="l">
              <a:lnSpc>
                <a:spcPct val="90000"/>
              </a:lnSpc>
              <a:defRPr sz="4000" b="1" i="0" spc="-100" baseline="0">
                <a:solidFill>
                  <a:schemeClr val="bg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24" y="6047232"/>
            <a:ext cx="365736" cy="487648"/>
          </a:xfrm>
          <a:prstGeom prst="rect">
            <a:avLst/>
          </a:prstGeom>
        </p:spPr>
      </p:pic>
      <p:sp>
        <p:nvSpPr>
          <p:cNvPr id="6" name="TextBox 5"/>
          <p:cNvSpPr txBox="1"/>
          <p:nvPr userDrawn="1"/>
        </p:nvSpPr>
        <p:spPr>
          <a:xfrm>
            <a:off x="329195" y="6345071"/>
            <a:ext cx="8012545" cy="304800"/>
          </a:xfrm>
          <a:prstGeom prst="rect">
            <a:avLst/>
          </a:prstGeom>
          <a:noFill/>
        </p:spPr>
        <p:txBody>
          <a:bodyPr wrap="square" lIns="0" rtlCol="0">
            <a:noAutofit/>
          </a:bodyPr>
          <a:lstStyle/>
          <a:p>
            <a:pPr defTabSz="457189">
              <a:defRPr/>
            </a:pPr>
            <a:r>
              <a:rPr lang="en-US" sz="700" dirty="0">
                <a:solidFill>
                  <a:prstClr val="white"/>
                </a:solidFill>
                <a:cs typeface="HP Simplified"/>
              </a:rPr>
              <a:t>© Copyright 2014 Hewlett-Packard Development Company, L.P.  The information contained herein is subject to change without notice.</a:t>
            </a:r>
          </a:p>
        </p:txBody>
      </p:sp>
    </p:spTree>
    <p:extLst>
      <p:ext uri="{BB962C8B-B14F-4D97-AF65-F5344CB8AC3E}">
        <p14:creationId xmlns:p14="http://schemas.microsoft.com/office/powerpoint/2010/main" val="2572024510"/>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Title, sub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313419"/>
            <a:ext cx="8117206" cy="574516"/>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3" name="Subtitle 2"/>
          <p:cNvSpPr>
            <a:spLocks noGrp="1"/>
          </p:cNvSpPr>
          <p:nvPr>
            <p:ph type="subTitle" idx="1" hasCustomPrompt="1"/>
          </p:nvPr>
        </p:nvSpPr>
        <p:spPr bwMode="black">
          <a:xfrm>
            <a:off x="331470" y="915790"/>
            <a:ext cx="8117206" cy="369332"/>
          </a:xfrm>
          <a:prstGeom prst="rect">
            <a:avLst/>
          </a:prstGeom>
        </p:spPr>
        <p:txBody>
          <a:bodyPr wrap="square" anchor="t">
            <a:noAutofit/>
          </a:bodyPr>
          <a:lstStyle>
            <a:lvl1pPr marL="0" indent="0" algn="l">
              <a:lnSpc>
                <a:spcPct val="100000"/>
              </a:lnSpc>
              <a:buNone/>
              <a:defRPr sz="1800" b="0" i="0">
                <a:solidFill>
                  <a:srgbClr val="000000"/>
                </a:solidFill>
                <a:latin typeface="+mj-lt"/>
                <a:cs typeface="HP Simplified"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2371827499"/>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313419"/>
            <a:ext cx="8117206"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4" y="1584960"/>
            <a:ext cx="8117904" cy="4293024"/>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583559088"/>
      </p:ext>
    </p:extLst>
  </p:cSld>
  <p:clrMapOvr>
    <a:masterClrMapping/>
  </p:clrMapOvr>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userDrawn="1">
  <p:cSld name="Graphical Section Header 4">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6858000" cy="1828800"/>
          </a:xfrm>
        </p:spPr>
        <p:txBody>
          <a:bodyPr anchor="t"/>
          <a:lstStyle>
            <a:lvl1pPr algn="l">
              <a:defRPr sz="3300" b="1" cap="none" spc="-75" baseline="0"/>
            </a:lvl1pPr>
          </a:lstStyle>
          <a:p>
            <a:r>
              <a:rPr lang="zh-CN" altLang="en-US" smtClean="0"/>
              <a:t>单击此处编辑母版标题样式</a:t>
            </a:r>
            <a:endParaRPr lang="en-US" dirty="0"/>
          </a:p>
        </p:txBody>
      </p:sp>
    </p:spTree>
    <p:extLst>
      <p:ext uri="{BB962C8B-B14F-4D97-AF65-F5344CB8AC3E}">
        <p14:creationId xmlns:p14="http://schemas.microsoft.com/office/powerpoint/2010/main" val="163286305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userDrawn="1">
  <p:cSld name="Graphical Section Header 1">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6858000" cy="1828800"/>
          </a:xfrm>
        </p:spPr>
        <p:txBody>
          <a:bodyPr anchor="t"/>
          <a:lstStyle>
            <a:lvl1pPr algn="l">
              <a:defRPr sz="3300" b="1" cap="none" spc="-75" baseline="0"/>
            </a:lvl1pPr>
          </a:lstStyle>
          <a:p>
            <a:r>
              <a:rPr lang="en-US" dirty="0" smtClean="0"/>
              <a:t>Click to edit Master title style</a:t>
            </a:r>
            <a:endParaRPr lang="en-US" dirty="0"/>
          </a:p>
        </p:txBody>
      </p:sp>
      <p:sp>
        <p:nvSpPr>
          <p:cNvPr id="5" name="Footer Placeholder 4"/>
          <p:cNvSpPr>
            <a:spLocks noGrp="1"/>
          </p:cNvSpPr>
          <p:nvPr>
            <p:ph type="ftr" sz="quarter" idx="11"/>
          </p:nvPr>
        </p:nvSpPr>
        <p:spPr>
          <a:xfrm>
            <a:off x="5410211" y="6478524"/>
            <a:ext cx="2133600" cy="219456"/>
          </a:xfrm>
          <a:prstGeom prst="rect">
            <a:avLst/>
          </a:prstGeom>
        </p:spPr>
        <p:txBody>
          <a:bodyPr/>
          <a:lstStyle>
            <a:lvl1pPr>
              <a:defRPr>
                <a:solidFill>
                  <a:schemeClr val="tx1"/>
                </a:solidFill>
              </a:defRPr>
            </a:lvl1pPr>
          </a:lstStyle>
          <a:p>
            <a:pPr defTabSz="685800"/>
            <a:endParaRPr lang="en-US" dirty="0">
              <a:solidFill>
                <a:prstClr val="white"/>
              </a:solidFill>
            </a:endParaRPr>
          </a:p>
        </p:txBody>
      </p:sp>
      <p:sp>
        <p:nvSpPr>
          <p:cNvPr id="6" name="copyright"/>
          <p:cNvSpPr txBox="1"/>
          <p:nvPr userDrawn="1"/>
        </p:nvSpPr>
        <p:spPr>
          <a:xfrm>
            <a:off x="457200" y="6482536"/>
            <a:ext cx="4953000" cy="215444"/>
          </a:xfrm>
          <a:prstGeom prst="rect">
            <a:avLst/>
          </a:prstGeom>
          <a:noFill/>
        </p:spPr>
        <p:txBody>
          <a:bodyPr wrap="square" lIns="0" tIns="0" rIns="0" bIns="0" rtlCol="0" anchor="b">
            <a:noAutofit/>
          </a:bodyPr>
          <a:lstStyle/>
          <a:p>
            <a:pPr>
              <a:defRPr/>
            </a:pPr>
            <a:r>
              <a:rPr lang="en-US" sz="525" dirty="0" smtClean="0">
                <a:solidFill>
                  <a:prstClr val="white"/>
                </a:solidFill>
                <a:cs typeface="HP Simplified"/>
              </a:rPr>
              <a:t>© Copyright 2015 Hewlett-Packard Development Company, L.P. The information contained herein is subject to change without notice. HP Confidential – For training purposes only.</a:t>
            </a:r>
          </a:p>
        </p:txBody>
      </p:sp>
      <p:sp>
        <p:nvSpPr>
          <p:cNvPr id="7" name="TextBox 6"/>
          <p:cNvSpPr txBox="1"/>
          <p:nvPr userDrawn="1"/>
        </p:nvSpPr>
        <p:spPr bwMode="auto">
          <a:xfrm>
            <a:off x="246962" y="6547617"/>
            <a:ext cx="142988" cy="150041"/>
          </a:xfrm>
          <a:prstGeom prst="rect">
            <a:avLst/>
          </a:prstGeom>
        </p:spPr>
        <p:txBody>
          <a:bodyPr vert="horz" wrap="none" lIns="0" tIns="34290" rIns="68580" bIns="34290" rtlCol="0" anchor="ctr">
            <a:spAutoFit/>
          </a:bodyPr>
          <a:lstStyle/>
          <a:p>
            <a:pPr defTabSz="685800"/>
            <a:fld id="{6C5AF65D-6854-49AF-ABC5-48B5BA0EA842}" type="slidenum">
              <a:rPr lang="en-US" sz="525" smtClean="0">
                <a:solidFill>
                  <a:prstClr val="white">
                    <a:lumMod val="50000"/>
                    <a:lumOff val="50000"/>
                  </a:prstClr>
                </a:solidFill>
                <a:cs typeface="HP Simplified"/>
              </a:rPr>
              <a:pPr defTabSz="685800"/>
              <a:t>‹#›</a:t>
            </a:fld>
            <a:endParaRPr lang="en-US" sz="525" dirty="0" smtClean="0">
              <a:solidFill>
                <a:prstClr val="white">
                  <a:lumMod val="50000"/>
                  <a:lumOff val="50000"/>
                </a:prstClr>
              </a:solidFill>
              <a:cs typeface="HP Simplified"/>
            </a:endParaRPr>
          </a:p>
        </p:txBody>
      </p:sp>
    </p:spTree>
    <p:extLst>
      <p:ext uri="{BB962C8B-B14F-4D97-AF65-F5344CB8AC3E}">
        <p14:creationId xmlns:p14="http://schemas.microsoft.com/office/powerpoint/2010/main" val="18219474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a:xfrm>
            <a:off x="7620000" y="6478524"/>
            <a:ext cx="609600" cy="219456"/>
          </a:xfrm>
          <a:prstGeom prst="rect">
            <a:avLst/>
          </a:prstGeom>
        </p:spPr>
        <p:txBody>
          <a:bodyPr/>
          <a:lstStyle/>
          <a:p>
            <a:pPr defTabSz="685800"/>
            <a:fld id="{80C853A8-1CF5-4118-9D6D-C132E8FC53CB}" type="datetimeFigureOut">
              <a:rPr lang="en-US" smtClean="0">
                <a:solidFill>
                  <a:srgbClr val="E5E8E8">
                    <a:lumMod val="75000"/>
                  </a:srgbClr>
                </a:solidFill>
              </a:rPr>
              <a:pPr defTabSz="685800"/>
              <a:t>4/23/2015</a:t>
            </a:fld>
            <a:endParaRPr lang="en-US" dirty="0">
              <a:solidFill>
                <a:srgbClr val="E5E8E8">
                  <a:lumMod val="75000"/>
                </a:srgbClr>
              </a:solidFill>
            </a:endParaRPr>
          </a:p>
        </p:txBody>
      </p:sp>
      <p:sp>
        <p:nvSpPr>
          <p:cNvPr id="5" name="Footer Placeholder 4"/>
          <p:cNvSpPr>
            <a:spLocks noGrp="1"/>
          </p:cNvSpPr>
          <p:nvPr>
            <p:ph type="ftr" sz="quarter" idx="11"/>
          </p:nvPr>
        </p:nvSpPr>
        <p:spPr>
          <a:xfrm>
            <a:off x="5410211" y="6478524"/>
            <a:ext cx="2133600" cy="219456"/>
          </a:xfrm>
          <a:prstGeom prst="rect">
            <a:avLst/>
          </a:prstGeom>
        </p:spPr>
        <p:txBody>
          <a:bodyPr/>
          <a:lstStyle/>
          <a:p>
            <a:pPr defTabSz="685800"/>
            <a:endParaRPr lang="en-US" dirty="0">
              <a:solidFill>
                <a:srgbClr val="E5E8E8">
                  <a:lumMod val="75000"/>
                </a:srgbClr>
              </a:solidFill>
            </a:endParaRPr>
          </a:p>
        </p:txBody>
      </p:sp>
      <p:sp>
        <p:nvSpPr>
          <p:cNvPr id="6" name="Slide Number Placeholder 5"/>
          <p:cNvSpPr>
            <a:spLocks noGrp="1"/>
          </p:cNvSpPr>
          <p:nvPr>
            <p:ph type="sldNum" sz="quarter" idx="12"/>
          </p:nvPr>
        </p:nvSpPr>
        <p:spPr>
          <a:xfrm>
            <a:off x="158760" y="6478524"/>
            <a:ext cx="228600" cy="219456"/>
          </a:xfrm>
          <a:prstGeom prst="rect">
            <a:avLst/>
          </a:prstGeom>
        </p:spPr>
        <p:txBody>
          <a:bodyPr/>
          <a:lstStyle/>
          <a:p>
            <a:pPr defTabSz="685800"/>
            <a:fld id="{00DE720E-C72B-42F0-AD69-52D60E3C605E}" type="slidenum">
              <a:rPr lang="en-US" smtClean="0">
                <a:solidFill>
                  <a:prstClr val="black"/>
                </a:solidFill>
              </a:rPr>
              <a:pPr defTabSz="685800"/>
              <a:t>‹#›</a:t>
            </a:fld>
            <a:endParaRPr lang="en-US" dirty="0">
              <a:solidFill>
                <a:prstClr val="black"/>
              </a:solidFill>
            </a:endParaRPr>
          </a:p>
        </p:txBody>
      </p:sp>
      <p:sp>
        <p:nvSpPr>
          <p:cNvPr id="8" name="Text Placeholder 7"/>
          <p:cNvSpPr>
            <a:spLocks noGrp="1"/>
          </p:cNvSpPr>
          <p:nvPr>
            <p:ph type="body" sz="quarter" idx="13" hasCustomPrompt="1"/>
          </p:nvPr>
        </p:nvSpPr>
        <p:spPr>
          <a:xfrm>
            <a:off x="457210" y="1133856"/>
            <a:ext cx="8229601" cy="274320"/>
          </a:xfrm>
        </p:spPr>
        <p:txBody>
          <a:bodyPr>
            <a:noAutofit/>
          </a:bodyPr>
          <a:lstStyle>
            <a:lvl1pPr marL="0" indent="0">
              <a:spcBef>
                <a:spcPts val="0"/>
              </a:spcBef>
              <a:buNone/>
              <a:defRPr sz="1350">
                <a:solidFill>
                  <a:schemeClr val="accent1"/>
                </a:solidFill>
              </a:defRPr>
            </a:lvl1pPr>
            <a:lvl2pPr marL="0" indent="0">
              <a:spcBef>
                <a:spcPts val="0"/>
              </a:spcBef>
              <a:buNone/>
              <a:defRPr sz="1350"/>
            </a:lvl2pPr>
            <a:lvl3pPr marL="0" indent="0">
              <a:spcBef>
                <a:spcPts val="0"/>
              </a:spcBef>
              <a:buNone/>
              <a:defRPr sz="1350"/>
            </a:lvl3pPr>
            <a:lvl4pPr marL="0" indent="0">
              <a:spcBef>
                <a:spcPts val="0"/>
              </a:spcBef>
              <a:buNone/>
              <a:defRPr sz="1350"/>
            </a:lvl4pPr>
            <a:lvl5pPr marL="0" indent="0">
              <a:spcBef>
                <a:spcPts val="0"/>
              </a:spcBef>
              <a:buNone/>
              <a:defRPr sz="1350"/>
            </a:lvl5pPr>
            <a:lvl6pPr marL="0" indent="0">
              <a:spcBef>
                <a:spcPts val="0"/>
              </a:spcBef>
              <a:buNone/>
              <a:defRPr sz="1350"/>
            </a:lvl6pPr>
            <a:lvl7pPr marL="0" indent="0">
              <a:spcBef>
                <a:spcPts val="0"/>
              </a:spcBef>
              <a:buNone/>
              <a:defRPr sz="1350"/>
            </a:lvl7pPr>
            <a:lvl8pPr marL="0" indent="0">
              <a:spcBef>
                <a:spcPts val="0"/>
              </a:spcBef>
              <a:buNone/>
              <a:defRPr sz="1350"/>
            </a:lvl8pPr>
            <a:lvl9pPr marL="0" indent="0">
              <a:spcBef>
                <a:spcPts val="0"/>
              </a:spcBef>
              <a:buNone/>
              <a:defRPr sz="1350"/>
            </a:lvl9pPr>
          </a:lstStyle>
          <a:p>
            <a:pPr lvl="0"/>
            <a:r>
              <a:rPr lang="en-US" dirty="0" smtClean="0"/>
              <a:t>Click to add subtitle</a:t>
            </a:r>
          </a:p>
        </p:txBody>
      </p:sp>
      <p:sp>
        <p:nvSpPr>
          <p:cNvPr id="3" name="Content Placeholder 2"/>
          <p:cNvSpPr>
            <a:spLocks noGrp="1"/>
          </p:cNvSpPr>
          <p:nvPr>
            <p:ph idx="1"/>
          </p:nvPr>
        </p:nvSpPr>
        <p:spPr>
          <a:xfrm>
            <a:off x="457210" y="1676401"/>
            <a:ext cx="8229601" cy="441960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7088194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7620000" y="6478524"/>
            <a:ext cx="609600" cy="219456"/>
          </a:xfrm>
          <a:prstGeom prst="rect">
            <a:avLst/>
          </a:prstGeom>
        </p:spPr>
        <p:txBody>
          <a:bodyPr/>
          <a:lstStyle/>
          <a:p>
            <a:pPr defTabSz="685800"/>
            <a:fld id="{80C853A8-1CF5-4118-9D6D-C132E8FC53CB}" type="datetimeFigureOut">
              <a:rPr lang="en-US" smtClean="0">
                <a:solidFill>
                  <a:srgbClr val="E5E8E8">
                    <a:lumMod val="75000"/>
                  </a:srgbClr>
                </a:solidFill>
              </a:rPr>
              <a:pPr defTabSz="685800"/>
              <a:t>4/23/2015</a:t>
            </a:fld>
            <a:endParaRPr lang="en-US" dirty="0">
              <a:solidFill>
                <a:srgbClr val="E5E8E8">
                  <a:lumMod val="75000"/>
                </a:srgbClr>
              </a:solidFill>
            </a:endParaRPr>
          </a:p>
        </p:txBody>
      </p:sp>
      <p:sp>
        <p:nvSpPr>
          <p:cNvPr id="4" name="Footer Placeholder 3"/>
          <p:cNvSpPr>
            <a:spLocks noGrp="1"/>
          </p:cNvSpPr>
          <p:nvPr>
            <p:ph type="ftr" sz="quarter" idx="11"/>
          </p:nvPr>
        </p:nvSpPr>
        <p:spPr>
          <a:xfrm>
            <a:off x="5410211" y="6478524"/>
            <a:ext cx="2133600" cy="219456"/>
          </a:xfrm>
          <a:prstGeom prst="rect">
            <a:avLst/>
          </a:prstGeom>
        </p:spPr>
        <p:txBody>
          <a:bodyPr/>
          <a:lstStyle/>
          <a:p>
            <a:pPr defTabSz="685800"/>
            <a:endParaRPr lang="en-US" dirty="0">
              <a:solidFill>
                <a:srgbClr val="E5E8E8">
                  <a:lumMod val="75000"/>
                </a:srgbClr>
              </a:solidFill>
            </a:endParaRPr>
          </a:p>
        </p:txBody>
      </p:sp>
      <p:sp>
        <p:nvSpPr>
          <p:cNvPr id="5" name="Slide Number Placeholder 4"/>
          <p:cNvSpPr>
            <a:spLocks noGrp="1"/>
          </p:cNvSpPr>
          <p:nvPr>
            <p:ph type="sldNum" sz="quarter" idx="12"/>
          </p:nvPr>
        </p:nvSpPr>
        <p:spPr>
          <a:xfrm>
            <a:off x="158760" y="6478524"/>
            <a:ext cx="228600" cy="219456"/>
          </a:xfrm>
          <a:prstGeom prst="rect">
            <a:avLst/>
          </a:prstGeom>
        </p:spPr>
        <p:txBody>
          <a:bodyPr/>
          <a:lstStyle/>
          <a:p>
            <a:pPr defTabSz="685800"/>
            <a:fld id="{00DE720E-C72B-42F0-AD69-52D60E3C605E}" type="slidenum">
              <a:rPr lang="en-US" smtClean="0">
                <a:solidFill>
                  <a:prstClr val="black"/>
                </a:solidFill>
              </a:rPr>
              <a:pPr defTabSz="685800"/>
              <a:t>‹#›</a:t>
            </a:fld>
            <a:endParaRPr lang="en-US" dirty="0">
              <a:solidFill>
                <a:prstClr val="black"/>
              </a:solidFill>
            </a:endParaRPr>
          </a:p>
        </p:txBody>
      </p:sp>
      <p:sp>
        <p:nvSpPr>
          <p:cNvPr id="6" name="Text Placeholder 7"/>
          <p:cNvSpPr>
            <a:spLocks noGrp="1"/>
          </p:cNvSpPr>
          <p:nvPr>
            <p:ph type="body" sz="quarter" idx="13" hasCustomPrompt="1"/>
          </p:nvPr>
        </p:nvSpPr>
        <p:spPr>
          <a:xfrm>
            <a:off x="457210" y="1133856"/>
            <a:ext cx="8229601" cy="260574"/>
          </a:xfrm>
        </p:spPr>
        <p:txBody>
          <a:bodyPr>
            <a:noAutofit/>
          </a:bodyPr>
          <a:lstStyle>
            <a:lvl1pPr marL="0" indent="0">
              <a:spcBef>
                <a:spcPts val="0"/>
              </a:spcBef>
              <a:buNone/>
              <a:defRPr sz="1350">
                <a:solidFill>
                  <a:schemeClr val="accent1"/>
                </a:solidFill>
              </a:defRPr>
            </a:lvl1pPr>
            <a:lvl2pPr marL="0" indent="0">
              <a:spcBef>
                <a:spcPts val="0"/>
              </a:spcBef>
              <a:buNone/>
              <a:defRPr sz="1350"/>
            </a:lvl2pPr>
            <a:lvl3pPr marL="0" indent="0">
              <a:spcBef>
                <a:spcPts val="0"/>
              </a:spcBef>
              <a:buNone/>
              <a:defRPr sz="1350"/>
            </a:lvl3pPr>
            <a:lvl4pPr marL="0" indent="0">
              <a:spcBef>
                <a:spcPts val="0"/>
              </a:spcBef>
              <a:buNone/>
              <a:defRPr sz="1350"/>
            </a:lvl4pPr>
            <a:lvl5pPr marL="0" indent="0">
              <a:spcBef>
                <a:spcPts val="0"/>
              </a:spcBef>
              <a:buNone/>
              <a:defRPr sz="1350"/>
            </a:lvl5pPr>
            <a:lvl6pPr marL="0" indent="0">
              <a:spcBef>
                <a:spcPts val="0"/>
              </a:spcBef>
              <a:buNone/>
              <a:defRPr sz="1350"/>
            </a:lvl6pPr>
            <a:lvl7pPr marL="0" indent="0">
              <a:spcBef>
                <a:spcPts val="0"/>
              </a:spcBef>
              <a:buNone/>
              <a:defRPr sz="1350"/>
            </a:lvl7pPr>
            <a:lvl8pPr marL="0" indent="0">
              <a:spcBef>
                <a:spcPts val="0"/>
              </a:spcBef>
              <a:buNone/>
              <a:defRPr sz="1350"/>
            </a:lvl8pPr>
            <a:lvl9pPr marL="0" indent="0">
              <a:spcBef>
                <a:spcPts val="0"/>
              </a:spcBef>
              <a:buNone/>
              <a:defRPr sz="1350"/>
            </a:lvl9pPr>
          </a:lstStyle>
          <a:p>
            <a:pPr lvl="0"/>
            <a:r>
              <a:rPr lang="en-US" dirty="0" smtClean="0"/>
              <a:t>Click to add subtitle</a:t>
            </a:r>
          </a:p>
        </p:txBody>
      </p:sp>
    </p:spTree>
    <p:extLst>
      <p:ext uri="{BB962C8B-B14F-4D97-AF65-F5344CB8AC3E}">
        <p14:creationId xmlns:p14="http://schemas.microsoft.com/office/powerpoint/2010/main" val="113005014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099"/>
            </a:lvl1pPr>
            <a:lvl2pPr>
              <a:defRPr sz="1799"/>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099"/>
            </a:lvl1pPr>
            <a:lvl2pPr>
              <a:defRPr sz="1799"/>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79"/>
            <a:ext cx="2133600" cy="365125"/>
          </a:xfrm>
          <a:prstGeom prst="rect">
            <a:avLst/>
          </a:prstGeom>
        </p:spPr>
        <p:txBody>
          <a:bodyPr/>
          <a:lstStyle/>
          <a:p>
            <a:pPr defTabSz="685800"/>
            <a:fld id="{7FED3AEF-5C50-4448-84D1-D4DE7E3DC60C}" type="datetimeFigureOut">
              <a:rPr lang="en-US" smtClean="0">
                <a:solidFill>
                  <a:srgbClr val="E5E8E8">
                    <a:lumMod val="75000"/>
                  </a:srgbClr>
                </a:solidFill>
              </a:rPr>
              <a:pPr defTabSz="685800"/>
              <a:t>4/23/2015</a:t>
            </a:fld>
            <a:endParaRPr lang="en-US" dirty="0">
              <a:solidFill>
                <a:srgbClr val="E5E8E8">
                  <a:lumMod val="75000"/>
                </a:srgbClr>
              </a:solidFill>
            </a:endParaRPr>
          </a:p>
        </p:txBody>
      </p:sp>
      <p:sp>
        <p:nvSpPr>
          <p:cNvPr id="6" name="Footer Placeholder 5"/>
          <p:cNvSpPr>
            <a:spLocks noGrp="1"/>
          </p:cNvSpPr>
          <p:nvPr>
            <p:ph type="ftr" sz="quarter" idx="11"/>
          </p:nvPr>
        </p:nvSpPr>
        <p:spPr>
          <a:xfrm>
            <a:off x="3124211" y="6356379"/>
            <a:ext cx="2895600" cy="365125"/>
          </a:xfrm>
          <a:prstGeom prst="rect">
            <a:avLst/>
          </a:prstGeom>
        </p:spPr>
        <p:txBody>
          <a:bodyPr/>
          <a:lstStyle/>
          <a:p>
            <a:pPr defTabSz="685800"/>
            <a:endParaRPr lang="en-US" dirty="0">
              <a:solidFill>
                <a:srgbClr val="E5E8E8">
                  <a:lumMod val="75000"/>
                </a:srgbClr>
              </a:solidFill>
            </a:endParaRPr>
          </a:p>
        </p:txBody>
      </p:sp>
      <p:sp>
        <p:nvSpPr>
          <p:cNvPr id="7" name="Slide Number Placeholder 6"/>
          <p:cNvSpPr>
            <a:spLocks noGrp="1"/>
          </p:cNvSpPr>
          <p:nvPr>
            <p:ph type="sldNum" sz="quarter" idx="12"/>
          </p:nvPr>
        </p:nvSpPr>
        <p:spPr>
          <a:xfrm>
            <a:off x="6553211" y="6356379"/>
            <a:ext cx="2133600" cy="365125"/>
          </a:xfrm>
          <a:prstGeom prst="rect">
            <a:avLst/>
          </a:prstGeom>
        </p:spPr>
        <p:txBody>
          <a:bodyPr/>
          <a:lstStyle/>
          <a:p>
            <a:pPr defTabSz="685800"/>
            <a:fld id="{391074C9-9B52-472F-818B-924EE7851E84}" type="slidenum">
              <a:rPr lang="en-US" smtClean="0">
                <a:solidFill>
                  <a:prstClr val="black"/>
                </a:solidFill>
              </a:rPr>
              <a:pPr defTabSz="685800"/>
              <a:t>‹#›</a:t>
            </a:fld>
            <a:endParaRPr lang="en-US" dirty="0">
              <a:solidFill>
                <a:prstClr val="black"/>
              </a:solidFill>
            </a:endParaRPr>
          </a:p>
        </p:txBody>
      </p:sp>
      <p:sp>
        <p:nvSpPr>
          <p:cNvPr id="8" name="Text Placeholder 7"/>
          <p:cNvSpPr>
            <a:spLocks noGrp="1"/>
          </p:cNvSpPr>
          <p:nvPr>
            <p:ph type="body" sz="quarter" idx="13" hasCustomPrompt="1"/>
          </p:nvPr>
        </p:nvSpPr>
        <p:spPr>
          <a:xfrm>
            <a:off x="457210" y="1133856"/>
            <a:ext cx="8229601" cy="274320"/>
          </a:xfrm>
        </p:spPr>
        <p:txBody>
          <a:bodyPr>
            <a:noAutofit/>
          </a:bodyPr>
          <a:lstStyle>
            <a:lvl1pPr marL="0" indent="0">
              <a:spcBef>
                <a:spcPts val="0"/>
              </a:spcBef>
              <a:buNone/>
              <a:defRPr sz="1350">
                <a:solidFill>
                  <a:schemeClr val="accent1"/>
                </a:solidFill>
              </a:defRPr>
            </a:lvl1pPr>
            <a:lvl2pPr marL="0" indent="0">
              <a:spcBef>
                <a:spcPts val="0"/>
              </a:spcBef>
              <a:buNone/>
              <a:defRPr sz="1350"/>
            </a:lvl2pPr>
            <a:lvl3pPr marL="0" indent="0">
              <a:spcBef>
                <a:spcPts val="0"/>
              </a:spcBef>
              <a:buNone/>
              <a:defRPr sz="1350"/>
            </a:lvl3pPr>
            <a:lvl4pPr marL="0" indent="0">
              <a:spcBef>
                <a:spcPts val="0"/>
              </a:spcBef>
              <a:buNone/>
              <a:defRPr sz="1350"/>
            </a:lvl4pPr>
            <a:lvl5pPr marL="0" indent="0">
              <a:spcBef>
                <a:spcPts val="0"/>
              </a:spcBef>
              <a:buNone/>
              <a:defRPr sz="1350"/>
            </a:lvl5pPr>
            <a:lvl6pPr marL="0" indent="0">
              <a:spcBef>
                <a:spcPts val="0"/>
              </a:spcBef>
              <a:buNone/>
              <a:defRPr sz="1350"/>
            </a:lvl6pPr>
            <a:lvl7pPr marL="0" indent="0">
              <a:spcBef>
                <a:spcPts val="0"/>
              </a:spcBef>
              <a:buNone/>
              <a:defRPr sz="1350"/>
            </a:lvl7pPr>
            <a:lvl8pPr marL="0" indent="0">
              <a:spcBef>
                <a:spcPts val="0"/>
              </a:spcBef>
              <a:buNone/>
              <a:defRPr sz="1350"/>
            </a:lvl8pPr>
            <a:lvl9pPr marL="0" indent="0">
              <a:spcBef>
                <a:spcPts val="0"/>
              </a:spcBef>
              <a:buNone/>
              <a:defRPr sz="1350"/>
            </a:lvl9pPr>
          </a:lstStyle>
          <a:p>
            <a:pPr lvl="0"/>
            <a:r>
              <a:rPr lang="en-US" dirty="0" smtClean="0"/>
              <a:t>Click to add subtitle</a:t>
            </a:r>
          </a:p>
        </p:txBody>
      </p:sp>
    </p:spTree>
    <p:extLst>
      <p:ext uri="{BB962C8B-B14F-4D97-AF65-F5344CB8AC3E}">
        <p14:creationId xmlns:p14="http://schemas.microsoft.com/office/powerpoint/2010/main" val="3610207578"/>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userDrawn="1">
  <p:cSld name="Title, sub titl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80" y="1001854"/>
            <a:ext cx="8117206"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80" y="313419"/>
            <a:ext cx="8117206"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113269843"/>
      </p:ext>
    </p:extLst>
  </p:cSld>
  <p:clrMapOvr>
    <a:masterClrMapping/>
  </p:clrMapOvr>
  <p:transition spd="med">
    <p:wipe dir="r"/>
  </p:transition>
  <p:timing>
    <p:tnLst>
      <p:par>
        <p:cTn id="1" dur="indefinite" restart="never" nodeType="tmRoot"/>
      </p:par>
    </p:tnLst>
  </p:timing>
  <p:hf hdr="0" ftr="0" dt="0"/>
</p:sldLayout>
</file>

<file path=ppt/slideLayouts/slideLayout5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7620000" y="6478524"/>
            <a:ext cx="609600" cy="219456"/>
          </a:xfrm>
          <a:prstGeom prst="rect">
            <a:avLst/>
          </a:prstGeom>
        </p:spPr>
        <p:txBody>
          <a:bodyPr/>
          <a:lstStyle/>
          <a:p>
            <a:pPr defTabSz="685800"/>
            <a:fld id="{80C853A8-1CF5-4118-9D6D-C132E8FC53CB}" type="datetimeFigureOut">
              <a:rPr lang="en-US" smtClean="0">
                <a:solidFill>
                  <a:srgbClr val="E5E8E8">
                    <a:lumMod val="75000"/>
                  </a:srgbClr>
                </a:solidFill>
              </a:rPr>
              <a:pPr defTabSz="685800"/>
              <a:t>4/23/2015</a:t>
            </a:fld>
            <a:endParaRPr lang="en-US" dirty="0">
              <a:solidFill>
                <a:srgbClr val="E5E8E8">
                  <a:lumMod val="75000"/>
                </a:srgbClr>
              </a:solidFill>
            </a:endParaRPr>
          </a:p>
        </p:txBody>
      </p:sp>
      <p:sp>
        <p:nvSpPr>
          <p:cNvPr id="5" name="Footer Placeholder 4"/>
          <p:cNvSpPr>
            <a:spLocks noGrp="1"/>
          </p:cNvSpPr>
          <p:nvPr>
            <p:ph type="ftr" sz="quarter" idx="11"/>
          </p:nvPr>
        </p:nvSpPr>
        <p:spPr>
          <a:xfrm>
            <a:off x="5410210" y="6478524"/>
            <a:ext cx="2133600" cy="219456"/>
          </a:xfrm>
          <a:prstGeom prst="rect">
            <a:avLst/>
          </a:prstGeom>
        </p:spPr>
        <p:txBody>
          <a:bodyPr/>
          <a:lstStyle/>
          <a:p>
            <a:pPr defTabSz="685800"/>
            <a:endParaRPr lang="en-US" dirty="0">
              <a:solidFill>
                <a:srgbClr val="E5E8E8">
                  <a:lumMod val="75000"/>
                </a:srgbClr>
              </a:solidFill>
            </a:endParaRPr>
          </a:p>
        </p:txBody>
      </p:sp>
      <p:sp>
        <p:nvSpPr>
          <p:cNvPr id="6" name="Slide Number Placeholder 5"/>
          <p:cNvSpPr>
            <a:spLocks noGrp="1"/>
          </p:cNvSpPr>
          <p:nvPr>
            <p:ph type="sldNum" sz="quarter" idx="12"/>
          </p:nvPr>
        </p:nvSpPr>
        <p:spPr>
          <a:xfrm>
            <a:off x="158759" y="6478524"/>
            <a:ext cx="228600" cy="219456"/>
          </a:xfrm>
          <a:prstGeom prst="rect">
            <a:avLst/>
          </a:prstGeom>
        </p:spPr>
        <p:txBody>
          <a:bodyPr/>
          <a:lstStyle/>
          <a:p>
            <a:pPr defTabSz="685800"/>
            <a:endParaRPr lang="en-US" dirty="0">
              <a:solidFill>
                <a:prstClr val="black"/>
              </a:solidFill>
            </a:endParaRPr>
          </a:p>
        </p:txBody>
      </p:sp>
    </p:spTree>
    <p:extLst>
      <p:ext uri="{BB962C8B-B14F-4D97-AF65-F5344CB8AC3E}">
        <p14:creationId xmlns:p14="http://schemas.microsoft.com/office/powerpoint/2010/main" val="10154905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_Graphical Section Header 1">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6858000" cy="1828800"/>
          </a:xfrm>
        </p:spPr>
        <p:txBody>
          <a:bodyPr anchor="t"/>
          <a:lstStyle>
            <a:lvl1pPr algn="l">
              <a:defRPr sz="3300" b="1" cap="none" spc="-75" baseline="0"/>
            </a:lvl1pPr>
          </a:lstStyle>
          <a:p>
            <a:r>
              <a:rPr lang="en-US" dirty="0" smtClean="0"/>
              <a:t>Click to edit Master title style</a:t>
            </a:r>
            <a:endParaRPr lang="en-US" dirty="0"/>
          </a:p>
        </p:txBody>
      </p:sp>
      <p:sp>
        <p:nvSpPr>
          <p:cNvPr id="5" name="Footer Placeholder 4"/>
          <p:cNvSpPr>
            <a:spLocks noGrp="1"/>
          </p:cNvSpPr>
          <p:nvPr>
            <p:ph type="ftr" sz="quarter" idx="11"/>
          </p:nvPr>
        </p:nvSpPr>
        <p:spPr>
          <a:xfrm>
            <a:off x="5410210" y="6478524"/>
            <a:ext cx="2133600" cy="219456"/>
          </a:xfrm>
          <a:prstGeom prst="rect">
            <a:avLst/>
          </a:prstGeom>
        </p:spPr>
        <p:txBody>
          <a:bodyPr/>
          <a:lstStyle>
            <a:lvl1pPr>
              <a:defRPr>
                <a:solidFill>
                  <a:schemeClr val="tx1"/>
                </a:solidFill>
              </a:defRPr>
            </a:lvl1pPr>
          </a:lstStyle>
          <a:p>
            <a:pPr defTabSz="685800"/>
            <a:endParaRPr lang="en-US" dirty="0">
              <a:solidFill>
                <a:prstClr val="white"/>
              </a:solidFill>
            </a:endParaRPr>
          </a:p>
        </p:txBody>
      </p:sp>
      <p:sp>
        <p:nvSpPr>
          <p:cNvPr id="6" name="copyright"/>
          <p:cNvSpPr txBox="1"/>
          <p:nvPr userDrawn="1"/>
        </p:nvSpPr>
        <p:spPr>
          <a:xfrm>
            <a:off x="457200" y="6482536"/>
            <a:ext cx="4953000" cy="215444"/>
          </a:xfrm>
          <a:prstGeom prst="rect">
            <a:avLst/>
          </a:prstGeom>
          <a:noFill/>
        </p:spPr>
        <p:txBody>
          <a:bodyPr wrap="square" lIns="0" tIns="0" rIns="0" bIns="0" rtlCol="0" anchor="b">
            <a:noAutofit/>
          </a:bodyPr>
          <a:lstStyle/>
          <a:p>
            <a:pPr>
              <a:defRPr/>
            </a:pPr>
            <a:r>
              <a:rPr lang="en-US" sz="525" dirty="0" smtClean="0">
                <a:solidFill>
                  <a:prstClr val="white"/>
                </a:solidFill>
                <a:cs typeface="HP Simplified"/>
              </a:rPr>
              <a:t>© Copyright 2015 Hewlett-Packard Development Company, L.P. The information contained herein is subject to change without notice. HP Confidential – For training purposes only.</a:t>
            </a:r>
          </a:p>
        </p:txBody>
      </p:sp>
      <p:sp>
        <p:nvSpPr>
          <p:cNvPr id="7" name="TextBox 6"/>
          <p:cNvSpPr txBox="1"/>
          <p:nvPr userDrawn="1"/>
        </p:nvSpPr>
        <p:spPr bwMode="auto">
          <a:xfrm>
            <a:off x="246961" y="6547615"/>
            <a:ext cx="142988" cy="150041"/>
          </a:xfrm>
          <a:prstGeom prst="rect">
            <a:avLst/>
          </a:prstGeom>
        </p:spPr>
        <p:txBody>
          <a:bodyPr vert="horz" wrap="none" lIns="0" tIns="34290" rIns="68580" bIns="34290" rtlCol="0" anchor="ctr">
            <a:spAutoFit/>
          </a:bodyPr>
          <a:lstStyle/>
          <a:p>
            <a:pPr defTabSz="685800"/>
            <a:fld id="{6C5AF65D-6854-49AF-ABC5-48B5BA0EA842}" type="slidenum">
              <a:rPr lang="en-US" sz="525" smtClean="0">
                <a:solidFill>
                  <a:prstClr val="white">
                    <a:lumMod val="50000"/>
                    <a:lumOff val="50000"/>
                  </a:prstClr>
                </a:solidFill>
                <a:cs typeface="HP Simplified"/>
              </a:rPr>
              <a:pPr defTabSz="685800"/>
              <a:t>‹#›</a:t>
            </a:fld>
            <a:endParaRPr lang="en-US" sz="525" dirty="0" smtClean="0">
              <a:solidFill>
                <a:prstClr val="white">
                  <a:lumMod val="50000"/>
                  <a:lumOff val="50000"/>
                </a:prstClr>
              </a:solidFill>
              <a:cs typeface="HP Simplified"/>
            </a:endParaRPr>
          </a:p>
        </p:txBody>
      </p:sp>
    </p:spTree>
    <p:extLst>
      <p:ext uri="{BB962C8B-B14F-4D97-AF65-F5344CB8AC3E}">
        <p14:creationId xmlns:p14="http://schemas.microsoft.com/office/powerpoint/2010/main" val="313121505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a:xfrm>
            <a:off x="7620000" y="6478524"/>
            <a:ext cx="609600" cy="219456"/>
          </a:xfrm>
          <a:prstGeom prst="rect">
            <a:avLst/>
          </a:prstGeom>
        </p:spPr>
        <p:txBody>
          <a:bodyPr/>
          <a:lstStyle/>
          <a:p>
            <a:pPr defTabSz="685800"/>
            <a:fld id="{80C853A8-1CF5-4118-9D6D-C132E8FC53CB}" type="datetimeFigureOut">
              <a:rPr lang="en-US" smtClean="0">
                <a:solidFill>
                  <a:srgbClr val="E5E8E8">
                    <a:lumMod val="75000"/>
                  </a:srgbClr>
                </a:solidFill>
              </a:rPr>
              <a:pPr defTabSz="685800"/>
              <a:t>4/23/2015</a:t>
            </a:fld>
            <a:endParaRPr lang="en-US" dirty="0">
              <a:solidFill>
                <a:srgbClr val="E5E8E8">
                  <a:lumMod val="75000"/>
                </a:srgbClr>
              </a:solidFill>
            </a:endParaRPr>
          </a:p>
        </p:txBody>
      </p:sp>
      <p:sp>
        <p:nvSpPr>
          <p:cNvPr id="5" name="Footer Placeholder 4"/>
          <p:cNvSpPr>
            <a:spLocks noGrp="1"/>
          </p:cNvSpPr>
          <p:nvPr>
            <p:ph type="ftr" sz="quarter" idx="11"/>
          </p:nvPr>
        </p:nvSpPr>
        <p:spPr>
          <a:xfrm>
            <a:off x="5410210" y="6478524"/>
            <a:ext cx="2133600" cy="219456"/>
          </a:xfrm>
          <a:prstGeom prst="rect">
            <a:avLst/>
          </a:prstGeom>
        </p:spPr>
        <p:txBody>
          <a:bodyPr/>
          <a:lstStyle/>
          <a:p>
            <a:pPr defTabSz="685800"/>
            <a:endParaRPr lang="en-US" dirty="0">
              <a:solidFill>
                <a:srgbClr val="E5E8E8">
                  <a:lumMod val="75000"/>
                </a:srgbClr>
              </a:solidFill>
            </a:endParaRPr>
          </a:p>
        </p:txBody>
      </p:sp>
      <p:sp>
        <p:nvSpPr>
          <p:cNvPr id="6" name="Slide Number Placeholder 5"/>
          <p:cNvSpPr>
            <a:spLocks noGrp="1"/>
          </p:cNvSpPr>
          <p:nvPr>
            <p:ph type="sldNum" sz="quarter" idx="12"/>
          </p:nvPr>
        </p:nvSpPr>
        <p:spPr>
          <a:xfrm>
            <a:off x="158759" y="6478524"/>
            <a:ext cx="228600" cy="219456"/>
          </a:xfrm>
          <a:prstGeom prst="rect">
            <a:avLst/>
          </a:prstGeom>
        </p:spPr>
        <p:txBody>
          <a:bodyPr/>
          <a:lstStyle/>
          <a:p>
            <a:pPr defTabSz="685800"/>
            <a:fld id="{00DE720E-C72B-42F0-AD69-52D60E3C605E}" type="slidenum">
              <a:rPr lang="en-US" smtClean="0">
                <a:solidFill>
                  <a:prstClr val="black"/>
                </a:solidFill>
              </a:rPr>
              <a:pPr defTabSz="685800"/>
              <a:t>‹#›</a:t>
            </a:fld>
            <a:endParaRPr lang="en-US" dirty="0">
              <a:solidFill>
                <a:prstClr val="black"/>
              </a:solidFill>
            </a:endParaRPr>
          </a:p>
        </p:txBody>
      </p:sp>
      <p:sp>
        <p:nvSpPr>
          <p:cNvPr id="8" name="Text Placeholder 7"/>
          <p:cNvSpPr>
            <a:spLocks noGrp="1"/>
          </p:cNvSpPr>
          <p:nvPr>
            <p:ph type="body" sz="quarter" idx="13" hasCustomPrompt="1"/>
          </p:nvPr>
        </p:nvSpPr>
        <p:spPr>
          <a:xfrm>
            <a:off x="457209" y="1133856"/>
            <a:ext cx="8229601" cy="274320"/>
          </a:xfrm>
        </p:spPr>
        <p:txBody>
          <a:bodyPr>
            <a:noAutofit/>
          </a:bodyPr>
          <a:lstStyle>
            <a:lvl1pPr marL="0" indent="0">
              <a:spcBef>
                <a:spcPts val="0"/>
              </a:spcBef>
              <a:buNone/>
              <a:defRPr sz="1350">
                <a:solidFill>
                  <a:schemeClr val="accent1"/>
                </a:solidFill>
              </a:defRPr>
            </a:lvl1pPr>
            <a:lvl2pPr marL="0" indent="0">
              <a:spcBef>
                <a:spcPts val="0"/>
              </a:spcBef>
              <a:buNone/>
              <a:defRPr sz="1350"/>
            </a:lvl2pPr>
            <a:lvl3pPr marL="0" indent="0">
              <a:spcBef>
                <a:spcPts val="0"/>
              </a:spcBef>
              <a:buNone/>
              <a:defRPr sz="1350"/>
            </a:lvl3pPr>
            <a:lvl4pPr marL="0" indent="0">
              <a:spcBef>
                <a:spcPts val="0"/>
              </a:spcBef>
              <a:buNone/>
              <a:defRPr sz="1350"/>
            </a:lvl4pPr>
            <a:lvl5pPr marL="0" indent="0">
              <a:spcBef>
                <a:spcPts val="0"/>
              </a:spcBef>
              <a:buNone/>
              <a:defRPr sz="1350"/>
            </a:lvl5pPr>
            <a:lvl6pPr marL="0" indent="0">
              <a:spcBef>
                <a:spcPts val="0"/>
              </a:spcBef>
              <a:buNone/>
              <a:defRPr sz="1350"/>
            </a:lvl6pPr>
            <a:lvl7pPr marL="0" indent="0">
              <a:spcBef>
                <a:spcPts val="0"/>
              </a:spcBef>
              <a:buNone/>
              <a:defRPr sz="1350"/>
            </a:lvl7pPr>
            <a:lvl8pPr marL="0" indent="0">
              <a:spcBef>
                <a:spcPts val="0"/>
              </a:spcBef>
              <a:buNone/>
              <a:defRPr sz="1350"/>
            </a:lvl8pPr>
            <a:lvl9pPr marL="0" indent="0">
              <a:spcBef>
                <a:spcPts val="0"/>
              </a:spcBef>
              <a:buNone/>
              <a:defRPr sz="1350"/>
            </a:lvl9pPr>
          </a:lstStyle>
          <a:p>
            <a:pPr lvl="0"/>
            <a:r>
              <a:rPr lang="en-US" dirty="0" smtClean="0"/>
              <a:t>Click to add subtitle</a:t>
            </a:r>
          </a:p>
        </p:txBody>
      </p:sp>
      <p:sp>
        <p:nvSpPr>
          <p:cNvPr id="3" name="Content Placeholder 2"/>
          <p:cNvSpPr>
            <a:spLocks noGrp="1"/>
          </p:cNvSpPr>
          <p:nvPr>
            <p:ph idx="1"/>
          </p:nvPr>
        </p:nvSpPr>
        <p:spPr>
          <a:xfrm>
            <a:off x="457209" y="1676401"/>
            <a:ext cx="8229601" cy="441960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6157091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7620000" y="6478524"/>
            <a:ext cx="609600" cy="219456"/>
          </a:xfrm>
          <a:prstGeom prst="rect">
            <a:avLst/>
          </a:prstGeom>
        </p:spPr>
        <p:txBody>
          <a:bodyPr/>
          <a:lstStyle/>
          <a:p>
            <a:pPr defTabSz="685800"/>
            <a:fld id="{80C853A8-1CF5-4118-9D6D-C132E8FC53CB}" type="datetimeFigureOut">
              <a:rPr lang="en-US" smtClean="0">
                <a:solidFill>
                  <a:srgbClr val="E5E8E8">
                    <a:lumMod val="75000"/>
                  </a:srgbClr>
                </a:solidFill>
              </a:rPr>
              <a:pPr defTabSz="685800"/>
              <a:t>4/23/2015</a:t>
            </a:fld>
            <a:endParaRPr lang="en-US" dirty="0">
              <a:solidFill>
                <a:srgbClr val="E5E8E8">
                  <a:lumMod val="75000"/>
                </a:srgbClr>
              </a:solidFill>
            </a:endParaRPr>
          </a:p>
        </p:txBody>
      </p:sp>
      <p:sp>
        <p:nvSpPr>
          <p:cNvPr id="4" name="Footer Placeholder 3"/>
          <p:cNvSpPr>
            <a:spLocks noGrp="1"/>
          </p:cNvSpPr>
          <p:nvPr>
            <p:ph type="ftr" sz="quarter" idx="11"/>
          </p:nvPr>
        </p:nvSpPr>
        <p:spPr>
          <a:xfrm>
            <a:off x="5410210" y="6478524"/>
            <a:ext cx="2133600" cy="219456"/>
          </a:xfrm>
          <a:prstGeom prst="rect">
            <a:avLst/>
          </a:prstGeom>
        </p:spPr>
        <p:txBody>
          <a:bodyPr/>
          <a:lstStyle/>
          <a:p>
            <a:pPr defTabSz="685800"/>
            <a:endParaRPr lang="en-US" dirty="0">
              <a:solidFill>
                <a:srgbClr val="E5E8E8">
                  <a:lumMod val="75000"/>
                </a:srgbClr>
              </a:solidFill>
            </a:endParaRPr>
          </a:p>
        </p:txBody>
      </p:sp>
      <p:sp>
        <p:nvSpPr>
          <p:cNvPr id="5" name="Slide Number Placeholder 4"/>
          <p:cNvSpPr>
            <a:spLocks noGrp="1"/>
          </p:cNvSpPr>
          <p:nvPr>
            <p:ph type="sldNum" sz="quarter" idx="12"/>
          </p:nvPr>
        </p:nvSpPr>
        <p:spPr>
          <a:xfrm>
            <a:off x="158759" y="6478524"/>
            <a:ext cx="228600" cy="219456"/>
          </a:xfrm>
          <a:prstGeom prst="rect">
            <a:avLst/>
          </a:prstGeom>
        </p:spPr>
        <p:txBody>
          <a:bodyPr/>
          <a:lstStyle/>
          <a:p>
            <a:pPr defTabSz="685800"/>
            <a:fld id="{00DE720E-C72B-42F0-AD69-52D60E3C605E}" type="slidenum">
              <a:rPr lang="en-US" smtClean="0">
                <a:solidFill>
                  <a:prstClr val="black"/>
                </a:solidFill>
              </a:rPr>
              <a:pPr defTabSz="685800"/>
              <a:t>‹#›</a:t>
            </a:fld>
            <a:endParaRPr lang="en-US" dirty="0">
              <a:solidFill>
                <a:prstClr val="black"/>
              </a:solidFill>
            </a:endParaRPr>
          </a:p>
        </p:txBody>
      </p:sp>
      <p:sp>
        <p:nvSpPr>
          <p:cNvPr id="6" name="Text Placeholder 7"/>
          <p:cNvSpPr>
            <a:spLocks noGrp="1"/>
          </p:cNvSpPr>
          <p:nvPr>
            <p:ph type="body" sz="quarter" idx="13" hasCustomPrompt="1"/>
          </p:nvPr>
        </p:nvSpPr>
        <p:spPr>
          <a:xfrm>
            <a:off x="457209" y="1133856"/>
            <a:ext cx="8229601" cy="260574"/>
          </a:xfrm>
        </p:spPr>
        <p:txBody>
          <a:bodyPr>
            <a:noAutofit/>
          </a:bodyPr>
          <a:lstStyle>
            <a:lvl1pPr marL="0" indent="0">
              <a:spcBef>
                <a:spcPts val="0"/>
              </a:spcBef>
              <a:buNone/>
              <a:defRPr sz="1350">
                <a:solidFill>
                  <a:schemeClr val="accent1"/>
                </a:solidFill>
              </a:defRPr>
            </a:lvl1pPr>
            <a:lvl2pPr marL="0" indent="0">
              <a:spcBef>
                <a:spcPts val="0"/>
              </a:spcBef>
              <a:buNone/>
              <a:defRPr sz="1350"/>
            </a:lvl2pPr>
            <a:lvl3pPr marL="0" indent="0">
              <a:spcBef>
                <a:spcPts val="0"/>
              </a:spcBef>
              <a:buNone/>
              <a:defRPr sz="1350"/>
            </a:lvl3pPr>
            <a:lvl4pPr marL="0" indent="0">
              <a:spcBef>
                <a:spcPts val="0"/>
              </a:spcBef>
              <a:buNone/>
              <a:defRPr sz="1350"/>
            </a:lvl4pPr>
            <a:lvl5pPr marL="0" indent="0">
              <a:spcBef>
                <a:spcPts val="0"/>
              </a:spcBef>
              <a:buNone/>
              <a:defRPr sz="1350"/>
            </a:lvl5pPr>
            <a:lvl6pPr marL="0" indent="0">
              <a:spcBef>
                <a:spcPts val="0"/>
              </a:spcBef>
              <a:buNone/>
              <a:defRPr sz="1350"/>
            </a:lvl6pPr>
            <a:lvl7pPr marL="0" indent="0">
              <a:spcBef>
                <a:spcPts val="0"/>
              </a:spcBef>
              <a:buNone/>
              <a:defRPr sz="1350"/>
            </a:lvl7pPr>
            <a:lvl8pPr marL="0" indent="0">
              <a:spcBef>
                <a:spcPts val="0"/>
              </a:spcBef>
              <a:buNone/>
              <a:defRPr sz="1350"/>
            </a:lvl8pPr>
            <a:lvl9pPr marL="0" indent="0">
              <a:spcBef>
                <a:spcPts val="0"/>
              </a:spcBef>
              <a:buNone/>
              <a:defRPr sz="1350"/>
            </a:lvl9pPr>
          </a:lstStyle>
          <a:p>
            <a:pPr lvl="0"/>
            <a:r>
              <a:rPr lang="en-US" dirty="0" smtClean="0"/>
              <a:t>Click to add subtitle</a:t>
            </a:r>
          </a:p>
        </p:txBody>
      </p:sp>
    </p:spTree>
    <p:extLst>
      <p:ext uri="{BB962C8B-B14F-4D97-AF65-F5344CB8AC3E}">
        <p14:creationId xmlns:p14="http://schemas.microsoft.com/office/powerpoint/2010/main" val="24805741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331472" y="313418"/>
            <a:ext cx="8460105" cy="677108"/>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332330" y="1584962"/>
            <a:ext cx="4030662" cy="42930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7"/>
          </p:nvPr>
        </p:nvSpPr>
        <p:spPr>
          <a:xfrm>
            <a:off x="4568826" y="1581152"/>
            <a:ext cx="3878264"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31472" y="1001854"/>
            <a:ext cx="8460105"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pic>
        <p:nvPicPr>
          <p:cNvPr id="6" name="Picture 2"/>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37298" y="300826"/>
            <a:ext cx="1252702" cy="532121"/>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spTree>
    <p:extLst>
      <p:ext uri="{BB962C8B-B14F-4D97-AF65-F5344CB8AC3E}">
        <p14:creationId xmlns:p14="http://schemas.microsoft.com/office/powerpoint/2010/main" val="2021601238"/>
      </p:ext>
    </p:extLst>
  </p:cSld>
  <p:clrMapOvr>
    <a:masterClrMapping/>
  </p:clrMapOvr>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099"/>
            </a:lvl1pPr>
            <a:lvl2pPr>
              <a:defRPr sz="1799"/>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099"/>
            </a:lvl1pPr>
            <a:lvl2pPr>
              <a:defRPr sz="1799"/>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77"/>
            <a:ext cx="2133600" cy="365125"/>
          </a:xfrm>
          <a:prstGeom prst="rect">
            <a:avLst/>
          </a:prstGeom>
        </p:spPr>
        <p:txBody>
          <a:bodyPr/>
          <a:lstStyle/>
          <a:p>
            <a:pPr defTabSz="685800"/>
            <a:fld id="{7FED3AEF-5C50-4448-84D1-D4DE7E3DC60C}" type="datetimeFigureOut">
              <a:rPr lang="en-US" smtClean="0">
                <a:solidFill>
                  <a:srgbClr val="E5E8E8">
                    <a:lumMod val="75000"/>
                  </a:srgbClr>
                </a:solidFill>
              </a:rPr>
              <a:pPr defTabSz="685800"/>
              <a:t>4/23/2015</a:t>
            </a:fld>
            <a:endParaRPr lang="en-US" dirty="0">
              <a:solidFill>
                <a:srgbClr val="E5E8E8">
                  <a:lumMod val="75000"/>
                </a:srgbClr>
              </a:solidFill>
            </a:endParaRPr>
          </a:p>
        </p:txBody>
      </p:sp>
      <p:sp>
        <p:nvSpPr>
          <p:cNvPr id="6" name="Footer Placeholder 5"/>
          <p:cNvSpPr>
            <a:spLocks noGrp="1"/>
          </p:cNvSpPr>
          <p:nvPr>
            <p:ph type="ftr" sz="quarter" idx="11"/>
          </p:nvPr>
        </p:nvSpPr>
        <p:spPr>
          <a:xfrm>
            <a:off x="3124210" y="6356377"/>
            <a:ext cx="2895600" cy="365125"/>
          </a:xfrm>
          <a:prstGeom prst="rect">
            <a:avLst/>
          </a:prstGeom>
        </p:spPr>
        <p:txBody>
          <a:bodyPr/>
          <a:lstStyle/>
          <a:p>
            <a:pPr defTabSz="685800"/>
            <a:endParaRPr lang="en-US" dirty="0">
              <a:solidFill>
                <a:srgbClr val="E5E8E8">
                  <a:lumMod val="75000"/>
                </a:srgbClr>
              </a:solidFill>
            </a:endParaRPr>
          </a:p>
        </p:txBody>
      </p:sp>
      <p:sp>
        <p:nvSpPr>
          <p:cNvPr id="7" name="Slide Number Placeholder 6"/>
          <p:cNvSpPr>
            <a:spLocks noGrp="1"/>
          </p:cNvSpPr>
          <p:nvPr>
            <p:ph type="sldNum" sz="quarter" idx="12"/>
          </p:nvPr>
        </p:nvSpPr>
        <p:spPr>
          <a:xfrm>
            <a:off x="6553210" y="6356377"/>
            <a:ext cx="2133600" cy="365125"/>
          </a:xfrm>
          <a:prstGeom prst="rect">
            <a:avLst/>
          </a:prstGeom>
        </p:spPr>
        <p:txBody>
          <a:bodyPr/>
          <a:lstStyle/>
          <a:p>
            <a:pPr defTabSz="685800"/>
            <a:fld id="{391074C9-9B52-472F-818B-924EE7851E84}" type="slidenum">
              <a:rPr lang="en-US" smtClean="0">
                <a:solidFill>
                  <a:prstClr val="black"/>
                </a:solidFill>
              </a:rPr>
              <a:pPr defTabSz="685800"/>
              <a:t>‹#›</a:t>
            </a:fld>
            <a:endParaRPr lang="en-US" dirty="0">
              <a:solidFill>
                <a:prstClr val="black"/>
              </a:solidFill>
            </a:endParaRPr>
          </a:p>
        </p:txBody>
      </p:sp>
      <p:sp>
        <p:nvSpPr>
          <p:cNvPr id="8" name="Text Placeholder 7"/>
          <p:cNvSpPr>
            <a:spLocks noGrp="1"/>
          </p:cNvSpPr>
          <p:nvPr>
            <p:ph type="body" sz="quarter" idx="13" hasCustomPrompt="1"/>
          </p:nvPr>
        </p:nvSpPr>
        <p:spPr>
          <a:xfrm>
            <a:off x="457209" y="1133856"/>
            <a:ext cx="8229601" cy="274320"/>
          </a:xfrm>
        </p:spPr>
        <p:txBody>
          <a:bodyPr>
            <a:noAutofit/>
          </a:bodyPr>
          <a:lstStyle>
            <a:lvl1pPr marL="0" indent="0">
              <a:spcBef>
                <a:spcPts val="0"/>
              </a:spcBef>
              <a:buNone/>
              <a:defRPr sz="1350">
                <a:solidFill>
                  <a:schemeClr val="accent1"/>
                </a:solidFill>
              </a:defRPr>
            </a:lvl1pPr>
            <a:lvl2pPr marL="0" indent="0">
              <a:spcBef>
                <a:spcPts val="0"/>
              </a:spcBef>
              <a:buNone/>
              <a:defRPr sz="1350"/>
            </a:lvl2pPr>
            <a:lvl3pPr marL="0" indent="0">
              <a:spcBef>
                <a:spcPts val="0"/>
              </a:spcBef>
              <a:buNone/>
              <a:defRPr sz="1350"/>
            </a:lvl3pPr>
            <a:lvl4pPr marL="0" indent="0">
              <a:spcBef>
                <a:spcPts val="0"/>
              </a:spcBef>
              <a:buNone/>
              <a:defRPr sz="1350"/>
            </a:lvl4pPr>
            <a:lvl5pPr marL="0" indent="0">
              <a:spcBef>
                <a:spcPts val="0"/>
              </a:spcBef>
              <a:buNone/>
              <a:defRPr sz="1350"/>
            </a:lvl5pPr>
            <a:lvl6pPr marL="0" indent="0">
              <a:spcBef>
                <a:spcPts val="0"/>
              </a:spcBef>
              <a:buNone/>
              <a:defRPr sz="1350"/>
            </a:lvl6pPr>
            <a:lvl7pPr marL="0" indent="0">
              <a:spcBef>
                <a:spcPts val="0"/>
              </a:spcBef>
              <a:buNone/>
              <a:defRPr sz="1350"/>
            </a:lvl7pPr>
            <a:lvl8pPr marL="0" indent="0">
              <a:spcBef>
                <a:spcPts val="0"/>
              </a:spcBef>
              <a:buNone/>
              <a:defRPr sz="1350"/>
            </a:lvl8pPr>
            <a:lvl9pPr marL="0" indent="0">
              <a:spcBef>
                <a:spcPts val="0"/>
              </a:spcBef>
              <a:buNone/>
              <a:defRPr sz="1350"/>
            </a:lvl9pPr>
          </a:lstStyle>
          <a:p>
            <a:pPr lvl="0"/>
            <a:r>
              <a:rPr lang="en-US" dirty="0" smtClean="0"/>
              <a:t>Click to add subtitle</a:t>
            </a:r>
          </a:p>
        </p:txBody>
      </p:sp>
    </p:spTree>
    <p:extLst>
      <p:ext uri="{BB962C8B-B14F-4D97-AF65-F5344CB8AC3E}">
        <p14:creationId xmlns:p14="http://schemas.microsoft.com/office/powerpoint/2010/main" val="358928079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userDrawn="1">
  <p:cSld name="1_Title, sub title with two columns">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37488" y="300567"/>
            <a:ext cx="1252537"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itle Placeholder 1"/>
          <p:cNvSpPr>
            <a:spLocks noGrp="1"/>
          </p:cNvSpPr>
          <p:nvPr>
            <p:ph type="title"/>
          </p:nvPr>
        </p:nvSpPr>
        <p:spPr bwMode="black">
          <a:xfrm>
            <a:off x="331472" y="313419"/>
            <a:ext cx="8460105" cy="430887"/>
          </a:xfrm>
          <a:prstGeom prst="rect">
            <a:avLst/>
          </a:prstGeom>
          <a:ln>
            <a:noFill/>
          </a:ln>
        </p:spPr>
        <p:txBody>
          <a:bodyPr rtlCol="0">
            <a:spAutoFit/>
          </a:bodyPr>
          <a:lstStyle>
            <a:lvl1pPr>
              <a:defRPr>
                <a:solidFill>
                  <a:srgbClr val="000000"/>
                </a:solidFill>
              </a:defRPr>
            </a:lvl1pPr>
          </a:lstStyle>
          <a:p>
            <a:r>
              <a:rPr lang="zh-CN" altLang="en-US" noProof="0" dirty="0" smtClean="0"/>
              <a:t>单击此处编辑母版标题样式</a:t>
            </a:r>
            <a:endParaRPr lang="en-US" noProof="0" dirty="0"/>
          </a:p>
        </p:txBody>
      </p:sp>
      <p:sp>
        <p:nvSpPr>
          <p:cNvPr id="8" name="Content Placeholder 7"/>
          <p:cNvSpPr>
            <a:spLocks noGrp="1"/>
          </p:cNvSpPr>
          <p:nvPr>
            <p:ph sz="quarter" idx="16"/>
          </p:nvPr>
        </p:nvSpPr>
        <p:spPr>
          <a:xfrm>
            <a:off x="332330" y="1584964"/>
            <a:ext cx="4030662" cy="42930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7"/>
          </p:nvPr>
        </p:nvSpPr>
        <p:spPr>
          <a:xfrm>
            <a:off x="4568827" y="1581152"/>
            <a:ext cx="3878264"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p:nvPr>
        </p:nvSpPr>
        <p:spPr bwMode="black">
          <a:xfrm>
            <a:off x="331472" y="1001854"/>
            <a:ext cx="8460105" cy="369332"/>
          </a:xfrm>
          <a:prstGeom prst="rect">
            <a:avLst/>
          </a:prstGeom>
        </p:spPr>
        <p:txBody>
          <a:bodyPr>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022" indent="0" algn="ctr">
              <a:buNone/>
              <a:defRPr>
                <a:solidFill>
                  <a:schemeClr val="tx1">
                    <a:tint val="75000"/>
                  </a:schemeClr>
                </a:solidFill>
              </a:defRPr>
            </a:lvl2pPr>
            <a:lvl3pPr marL="914063" indent="0" algn="ctr">
              <a:buNone/>
              <a:defRPr>
                <a:solidFill>
                  <a:schemeClr val="tx1">
                    <a:tint val="75000"/>
                  </a:schemeClr>
                </a:solidFill>
              </a:defRPr>
            </a:lvl3pPr>
            <a:lvl4pPr marL="1371090" indent="0" algn="ctr">
              <a:buNone/>
              <a:defRPr>
                <a:solidFill>
                  <a:schemeClr val="tx1">
                    <a:tint val="75000"/>
                  </a:schemeClr>
                </a:solidFill>
              </a:defRPr>
            </a:lvl4pPr>
            <a:lvl5pPr marL="1828124" indent="0" algn="ctr">
              <a:buNone/>
              <a:defRPr>
                <a:solidFill>
                  <a:schemeClr val="tx1">
                    <a:tint val="75000"/>
                  </a:schemeClr>
                </a:solidFill>
              </a:defRPr>
            </a:lvl5pPr>
            <a:lvl6pPr marL="2285145" indent="0" algn="ctr">
              <a:buNone/>
              <a:defRPr>
                <a:solidFill>
                  <a:schemeClr val="tx1">
                    <a:tint val="75000"/>
                  </a:schemeClr>
                </a:solidFill>
              </a:defRPr>
            </a:lvl6pPr>
            <a:lvl7pPr marL="2742167" indent="0" algn="ctr">
              <a:buNone/>
              <a:defRPr>
                <a:solidFill>
                  <a:schemeClr val="tx1">
                    <a:tint val="75000"/>
                  </a:schemeClr>
                </a:solidFill>
              </a:defRPr>
            </a:lvl7pPr>
            <a:lvl8pPr marL="3199200" indent="0" algn="ctr">
              <a:buNone/>
              <a:defRPr>
                <a:solidFill>
                  <a:schemeClr val="tx1">
                    <a:tint val="75000"/>
                  </a:schemeClr>
                </a:solidFill>
              </a:defRPr>
            </a:lvl8pPr>
            <a:lvl9pPr marL="3656228" indent="0" algn="ctr">
              <a:buNone/>
              <a:defRPr>
                <a:solidFill>
                  <a:schemeClr val="tx1">
                    <a:tint val="75000"/>
                  </a:schemeClr>
                </a:solidFill>
              </a:defRPr>
            </a:lvl9pPr>
          </a:lstStyle>
          <a:p>
            <a:r>
              <a:rPr lang="zh-CN" altLang="en-US" noProof="0" dirty="0" smtClean="0"/>
              <a:t>单击此处编辑母版副标题样式</a:t>
            </a:r>
            <a:endParaRPr lang="en-US" noProof="0" dirty="0"/>
          </a:p>
        </p:txBody>
      </p:sp>
    </p:spTree>
    <p:extLst>
      <p:ext uri="{BB962C8B-B14F-4D97-AF65-F5344CB8AC3E}">
        <p14:creationId xmlns:p14="http://schemas.microsoft.com/office/powerpoint/2010/main" val="56003159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userDrawn="1">
  <p:cSld name="1_Graphical Section Header 4">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6858000" cy="1828800"/>
          </a:xfrm>
        </p:spPr>
        <p:txBody>
          <a:bodyPr anchor="t"/>
          <a:lstStyle>
            <a:lvl1pPr algn="l">
              <a:defRPr sz="3300" b="1" cap="none" spc="-75" baseline="0"/>
            </a:lvl1pPr>
          </a:lstStyle>
          <a:p>
            <a:r>
              <a:rPr lang="zh-CN" altLang="en-US" smtClean="0"/>
              <a:t>单击此处编辑母版标题样式</a:t>
            </a:r>
            <a:endParaRPr lang="en-US" dirty="0"/>
          </a:p>
        </p:txBody>
      </p:sp>
    </p:spTree>
    <p:extLst>
      <p:ext uri="{BB962C8B-B14F-4D97-AF65-F5344CB8AC3E}">
        <p14:creationId xmlns:p14="http://schemas.microsoft.com/office/powerpoint/2010/main" val="181592084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2_Graphical Section Header 1">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6858000" cy="1828800"/>
          </a:xfrm>
        </p:spPr>
        <p:txBody>
          <a:bodyPr anchor="t"/>
          <a:lstStyle>
            <a:lvl1pPr algn="l">
              <a:defRPr sz="3300" b="1" cap="none" spc="-75" baseline="0"/>
            </a:lvl1pPr>
          </a:lstStyle>
          <a:p>
            <a:r>
              <a:rPr lang="en-US" dirty="0" smtClean="0"/>
              <a:t>Click to edit Master title style</a:t>
            </a:r>
            <a:endParaRPr lang="en-US" dirty="0"/>
          </a:p>
        </p:txBody>
      </p:sp>
      <p:sp>
        <p:nvSpPr>
          <p:cNvPr id="5" name="Footer Placeholder 4"/>
          <p:cNvSpPr>
            <a:spLocks noGrp="1"/>
          </p:cNvSpPr>
          <p:nvPr>
            <p:ph type="ftr" sz="quarter" idx="11"/>
          </p:nvPr>
        </p:nvSpPr>
        <p:spPr>
          <a:xfrm>
            <a:off x="5410206" y="6478524"/>
            <a:ext cx="2133600" cy="219456"/>
          </a:xfrm>
          <a:prstGeom prst="rect">
            <a:avLst/>
          </a:prstGeom>
        </p:spPr>
        <p:txBody>
          <a:bodyPr/>
          <a:lstStyle>
            <a:lvl1pPr>
              <a:defRPr>
                <a:solidFill>
                  <a:schemeClr val="tx1"/>
                </a:solidFill>
              </a:defRPr>
            </a:lvl1pPr>
          </a:lstStyle>
          <a:p>
            <a:pPr defTabSz="685800"/>
            <a:endParaRPr lang="en-US" dirty="0">
              <a:solidFill>
                <a:prstClr val="white"/>
              </a:solidFill>
            </a:endParaRPr>
          </a:p>
        </p:txBody>
      </p:sp>
      <p:sp>
        <p:nvSpPr>
          <p:cNvPr id="6" name="copyright"/>
          <p:cNvSpPr txBox="1"/>
          <p:nvPr userDrawn="1"/>
        </p:nvSpPr>
        <p:spPr>
          <a:xfrm>
            <a:off x="457200" y="6482536"/>
            <a:ext cx="4953000" cy="215444"/>
          </a:xfrm>
          <a:prstGeom prst="rect">
            <a:avLst/>
          </a:prstGeom>
          <a:noFill/>
        </p:spPr>
        <p:txBody>
          <a:bodyPr wrap="square" lIns="0" tIns="0" rIns="0" bIns="0" rtlCol="0" anchor="b">
            <a:noAutofit/>
          </a:bodyPr>
          <a:lstStyle/>
          <a:p>
            <a:pPr>
              <a:defRPr/>
            </a:pPr>
            <a:r>
              <a:rPr lang="en-US" sz="525" dirty="0" smtClean="0">
                <a:solidFill>
                  <a:prstClr val="white"/>
                </a:solidFill>
                <a:cs typeface="HP Simplified"/>
              </a:rPr>
              <a:t>© Copyright 2015 Hewlett-Packard Development Company, L.P. The information contained herein is subject to change without notice. HP Confidential – For training purposes only.</a:t>
            </a:r>
          </a:p>
        </p:txBody>
      </p:sp>
      <p:sp>
        <p:nvSpPr>
          <p:cNvPr id="7" name="TextBox 6"/>
          <p:cNvSpPr txBox="1"/>
          <p:nvPr userDrawn="1"/>
        </p:nvSpPr>
        <p:spPr bwMode="auto">
          <a:xfrm>
            <a:off x="246958" y="6547605"/>
            <a:ext cx="142988" cy="150041"/>
          </a:xfrm>
          <a:prstGeom prst="rect">
            <a:avLst/>
          </a:prstGeom>
        </p:spPr>
        <p:txBody>
          <a:bodyPr vert="horz" wrap="none" lIns="0" tIns="34290" rIns="68580" bIns="34290" rtlCol="0" anchor="ctr">
            <a:spAutoFit/>
          </a:bodyPr>
          <a:lstStyle/>
          <a:p>
            <a:pPr defTabSz="685800"/>
            <a:fld id="{6C5AF65D-6854-49AF-ABC5-48B5BA0EA842}" type="slidenum">
              <a:rPr lang="en-US" sz="525" smtClean="0">
                <a:solidFill>
                  <a:prstClr val="white">
                    <a:lumMod val="50000"/>
                    <a:lumOff val="50000"/>
                  </a:prstClr>
                </a:solidFill>
                <a:cs typeface="HP Simplified"/>
              </a:rPr>
              <a:pPr defTabSz="685800"/>
              <a:t>‹#›</a:t>
            </a:fld>
            <a:endParaRPr lang="en-US" sz="525" dirty="0" smtClean="0">
              <a:solidFill>
                <a:prstClr val="white">
                  <a:lumMod val="50000"/>
                  <a:lumOff val="50000"/>
                </a:prstClr>
              </a:solidFill>
              <a:cs typeface="HP Simplified"/>
            </a:endParaRPr>
          </a:p>
        </p:txBody>
      </p:sp>
    </p:spTree>
    <p:extLst>
      <p:ext uri="{BB962C8B-B14F-4D97-AF65-F5344CB8AC3E}">
        <p14:creationId xmlns:p14="http://schemas.microsoft.com/office/powerpoint/2010/main" val="32028302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2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a:xfrm>
            <a:off x="7620000" y="6478524"/>
            <a:ext cx="609600" cy="219456"/>
          </a:xfrm>
          <a:prstGeom prst="rect">
            <a:avLst/>
          </a:prstGeom>
        </p:spPr>
        <p:txBody>
          <a:bodyPr/>
          <a:lstStyle/>
          <a:p>
            <a:pPr defTabSz="685800"/>
            <a:fld id="{80C853A8-1CF5-4118-9D6D-C132E8FC53CB}" type="datetimeFigureOut">
              <a:rPr lang="en-US" smtClean="0">
                <a:solidFill>
                  <a:srgbClr val="E5E8E8">
                    <a:lumMod val="75000"/>
                  </a:srgbClr>
                </a:solidFill>
              </a:rPr>
              <a:pPr defTabSz="685800"/>
              <a:t>4/23/2015</a:t>
            </a:fld>
            <a:endParaRPr lang="en-US" dirty="0">
              <a:solidFill>
                <a:srgbClr val="E5E8E8">
                  <a:lumMod val="75000"/>
                </a:srgbClr>
              </a:solidFill>
            </a:endParaRPr>
          </a:p>
        </p:txBody>
      </p:sp>
      <p:sp>
        <p:nvSpPr>
          <p:cNvPr id="5" name="Footer Placeholder 4"/>
          <p:cNvSpPr>
            <a:spLocks noGrp="1"/>
          </p:cNvSpPr>
          <p:nvPr>
            <p:ph type="ftr" sz="quarter" idx="11"/>
          </p:nvPr>
        </p:nvSpPr>
        <p:spPr>
          <a:xfrm>
            <a:off x="5410206" y="6478524"/>
            <a:ext cx="2133600" cy="219456"/>
          </a:xfrm>
          <a:prstGeom prst="rect">
            <a:avLst/>
          </a:prstGeom>
        </p:spPr>
        <p:txBody>
          <a:bodyPr/>
          <a:lstStyle/>
          <a:p>
            <a:pPr defTabSz="685800"/>
            <a:endParaRPr lang="en-US" dirty="0">
              <a:solidFill>
                <a:srgbClr val="E5E8E8">
                  <a:lumMod val="75000"/>
                </a:srgbClr>
              </a:solidFill>
            </a:endParaRPr>
          </a:p>
        </p:txBody>
      </p:sp>
      <p:sp>
        <p:nvSpPr>
          <p:cNvPr id="6" name="Slide Number Placeholder 5"/>
          <p:cNvSpPr>
            <a:spLocks noGrp="1"/>
          </p:cNvSpPr>
          <p:nvPr>
            <p:ph type="sldNum" sz="quarter" idx="12"/>
          </p:nvPr>
        </p:nvSpPr>
        <p:spPr>
          <a:xfrm>
            <a:off x="158756" y="6478524"/>
            <a:ext cx="228600" cy="219456"/>
          </a:xfrm>
          <a:prstGeom prst="rect">
            <a:avLst/>
          </a:prstGeom>
        </p:spPr>
        <p:txBody>
          <a:bodyPr/>
          <a:lstStyle/>
          <a:p>
            <a:pPr defTabSz="685800"/>
            <a:fld id="{00DE720E-C72B-42F0-AD69-52D60E3C605E}" type="slidenum">
              <a:rPr lang="en-US" smtClean="0">
                <a:solidFill>
                  <a:prstClr val="black"/>
                </a:solidFill>
              </a:rPr>
              <a:pPr defTabSz="685800"/>
              <a:t>‹#›</a:t>
            </a:fld>
            <a:endParaRPr lang="en-US" dirty="0">
              <a:solidFill>
                <a:prstClr val="black"/>
              </a:solidFill>
            </a:endParaRPr>
          </a:p>
        </p:txBody>
      </p:sp>
      <p:sp>
        <p:nvSpPr>
          <p:cNvPr id="8" name="Text Placeholder 7"/>
          <p:cNvSpPr>
            <a:spLocks noGrp="1"/>
          </p:cNvSpPr>
          <p:nvPr>
            <p:ph type="body" sz="quarter" idx="13" hasCustomPrompt="1"/>
          </p:nvPr>
        </p:nvSpPr>
        <p:spPr>
          <a:xfrm>
            <a:off x="457206" y="1133856"/>
            <a:ext cx="8229601" cy="274320"/>
          </a:xfrm>
        </p:spPr>
        <p:txBody>
          <a:bodyPr>
            <a:noAutofit/>
          </a:bodyPr>
          <a:lstStyle>
            <a:lvl1pPr marL="0" indent="0">
              <a:spcBef>
                <a:spcPts val="0"/>
              </a:spcBef>
              <a:buNone/>
              <a:defRPr sz="1350">
                <a:solidFill>
                  <a:schemeClr val="accent1"/>
                </a:solidFill>
              </a:defRPr>
            </a:lvl1pPr>
            <a:lvl2pPr marL="0" indent="0">
              <a:spcBef>
                <a:spcPts val="0"/>
              </a:spcBef>
              <a:buNone/>
              <a:defRPr sz="1350"/>
            </a:lvl2pPr>
            <a:lvl3pPr marL="0" indent="0">
              <a:spcBef>
                <a:spcPts val="0"/>
              </a:spcBef>
              <a:buNone/>
              <a:defRPr sz="1350"/>
            </a:lvl3pPr>
            <a:lvl4pPr marL="0" indent="0">
              <a:spcBef>
                <a:spcPts val="0"/>
              </a:spcBef>
              <a:buNone/>
              <a:defRPr sz="1350"/>
            </a:lvl4pPr>
            <a:lvl5pPr marL="0" indent="0">
              <a:spcBef>
                <a:spcPts val="0"/>
              </a:spcBef>
              <a:buNone/>
              <a:defRPr sz="1350"/>
            </a:lvl5pPr>
            <a:lvl6pPr marL="0" indent="0">
              <a:spcBef>
                <a:spcPts val="0"/>
              </a:spcBef>
              <a:buNone/>
              <a:defRPr sz="1350"/>
            </a:lvl6pPr>
            <a:lvl7pPr marL="0" indent="0">
              <a:spcBef>
                <a:spcPts val="0"/>
              </a:spcBef>
              <a:buNone/>
              <a:defRPr sz="1350"/>
            </a:lvl7pPr>
            <a:lvl8pPr marL="0" indent="0">
              <a:spcBef>
                <a:spcPts val="0"/>
              </a:spcBef>
              <a:buNone/>
              <a:defRPr sz="1350"/>
            </a:lvl8pPr>
            <a:lvl9pPr marL="0" indent="0">
              <a:spcBef>
                <a:spcPts val="0"/>
              </a:spcBef>
              <a:buNone/>
              <a:defRPr sz="1350"/>
            </a:lvl9pPr>
          </a:lstStyle>
          <a:p>
            <a:pPr lvl="0"/>
            <a:r>
              <a:rPr lang="en-US" dirty="0" smtClean="0"/>
              <a:t>Click to add subtitle</a:t>
            </a:r>
          </a:p>
        </p:txBody>
      </p:sp>
      <p:sp>
        <p:nvSpPr>
          <p:cNvPr id="3" name="Content Placeholder 2"/>
          <p:cNvSpPr>
            <a:spLocks noGrp="1"/>
          </p:cNvSpPr>
          <p:nvPr>
            <p:ph idx="1"/>
          </p:nvPr>
        </p:nvSpPr>
        <p:spPr>
          <a:xfrm>
            <a:off x="457206" y="1676401"/>
            <a:ext cx="8229601" cy="441960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826649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7620000" y="6478524"/>
            <a:ext cx="609600" cy="219456"/>
          </a:xfrm>
          <a:prstGeom prst="rect">
            <a:avLst/>
          </a:prstGeom>
        </p:spPr>
        <p:txBody>
          <a:bodyPr/>
          <a:lstStyle/>
          <a:p>
            <a:pPr defTabSz="685800"/>
            <a:fld id="{80C853A8-1CF5-4118-9D6D-C132E8FC53CB}" type="datetimeFigureOut">
              <a:rPr lang="en-US" smtClean="0">
                <a:solidFill>
                  <a:srgbClr val="E5E8E8">
                    <a:lumMod val="75000"/>
                  </a:srgbClr>
                </a:solidFill>
              </a:rPr>
              <a:pPr defTabSz="685800"/>
              <a:t>4/23/2015</a:t>
            </a:fld>
            <a:endParaRPr lang="en-US" dirty="0">
              <a:solidFill>
                <a:srgbClr val="E5E8E8">
                  <a:lumMod val="75000"/>
                </a:srgbClr>
              </a:solidFill>
            </a:endParaRPr>
          </a:p>
        </p:txBody>
      </p:sp>
      <p:sp>
        <p:nvSpPr>
          <p:cNvPr id="4" name="Footer Placeholder 3"/>
          <p:cNvSpPr>
            <a:spLocks noGrp="1"/>
          </p:cNvSpPr>
          <p:nvPr>
            <p:ph type="ftr" sz="quarter" idx="11"/>
          </p:nvPr>
        </p:nvSpPr>
        <p:spPr>
          <a:xfrm>
            <a:off x="5410206" y="6478524"/>
            <a:ext cx="2133600" cy="219456"/>
          </a:xfrm>
          <a:prstGeom prst="rect">
            <a:avLst/>
          </a:prstGeom>
        </p:spPr>
        <p:txBody>
          <a:bodyPr/>
          <a:lstStyle/>
          <a:p>
            <a:pPr defTabSz="685800"/>
            <a:endParaRPr lang="en-US" dirty="0">
              <a:solidFill>
                <a:srgbClr val="E5E8E8">
                  <a:lumMod val="75000"/>
                </a:srgbClr>
              </a:solidFill>
            </a:endParaRPr>
          </a:p>
        </p:txBody>
      </p:sp>
      <p:sp>
        <p:nvSpPr>
          <p:cNvPr id="5" name="Slide Number Placeholder 4"/>
          <p:cNvSpPr>
            <a:spLocks noGrp="1"/>
          </p:cNvSpPr>
          <p:nvPr>
            <p:ph type="sldNum" sz="quarter" idx="12"/>
          </p:nvPr>
        </p:nvSpPr>
        <p:spPr>
          <a:xfrm>
            <a:off x="158756" y="6478524"/>
            <a:ext cx="228600" cy="219456"/>
          </a:xfrm>
          <a:prstGeom prst="rect">
            <a:avLst/>
          </a:prstGeom>
        </p:spPr>
        <p:txBody>
          <a:bodyPr/>
          <a:lstStyle/>
          <a:p>
            <a:pPr defTabSz="685800"/>
            <a:fld id="{00DE720E-C72B-42F0-AD69-52D60E3C605E}" type="slidenum">
              <a:rPr lang="en-US" smtClean="0">
                <a:solidFill>
                  <a:prstClr val="black"/>
                </a:solidFill>
              </a:rPr>
              <a:pPr defTabSz="685800"/>
              <a:t>‹#›</a:t>
            </a:fld>
            <a:endParaRPr lang="en-US" dirty="0">
              <a:solidFill>
                <a:prstClr val="black"/>
              </a:solidFill>
            </a:endParaRPr>
          </a:p>
        </p:txBody>
      </p:sp>
      <p:sp>
        <p:nvSpPr>
          <p:cNvPr id="6" name="Text Placeholder 7"/>
          <p:cNvSpPr>
            <a:spLocks noGrp="1"/>
          </p:cNvSpPr>
          <p:nvPr>
            <p:ph type="body" sz="quarter" idx="13" hasCustomPrompt="1"/>
          </p:nvPr>
        </p:nvSpPr>
        <p:spPr>
          <a:xfrm>
            <a:off x="457206" y="1133856"/>
            <a:ext cx="8229601" cy="260574"/>
          </a:xfrm>
        </p:spPr>
        <p:txBody>
          <a:bodyPr>
            <a:noAutofit/>
          </a:bodyPr>
          <a:lstStyle>
            <a:lvl1pPr marL="0" indent="0">
              <a:spcBef>
                <a:spcPts val="0"/>
              </a:spcBef>
              <a:buNone/>
              <a:defRPr sz="1350">
                <a:solidFill>
                  <a:schemeClr val="accent1"/>
                </a:solidFill>
              </a:defRPr>
            </a:lvl1pPr>
            <a:lvl2pPr marL="0" indent="0">
              <a:spcBef>
                <a:spcPts val="0"/>
              </a:spcBef>
              <a:buNone/>
              <a:defRPr sz="1350"/>
            </a:lvl2pPr>
            <a:lvl3pPr marL="0" indent="0">
              <a:spcBef>
                <a:spcPts val="0"/>
              </a:spcBef>
              <a:buNone/>
              <a:defRPr sz="1350"/>
            </a:lvl3pPr>
            <a:lvl4pPr marL="0" indent="0">
              <a:spcBef>
                <a:spcPts val="0"/>
              </a:spcBef>
              <a:buNone/>
              <a:defRPr sz="1350"/>
            </a:lvl4pPr>
            <a:lvl5pPr marL="0" indent="0">
              <a:spcBef>
                <a:spcPts val="0"/>
              </a:spcBef>
              <a:buNone/>
              <a:defRPr sz="1350"/>
            </a:lvl5pPr>
            <a:lvl6pPr marL="0" indent="0">
              <a:spcBef>
                <a:spcPts val="0"/>
              </a:spcBef>
              <a:buNone/>
              <a:defRPr sz="1350"/>
            </a:lvl6pPr>
            <a:lvl7pPr marL="0" indent="0">
              <a:spcBef>
                <a:spcPts val="0"/>
              </a:spcBef>
              <a:buNone/>
              <a:defRPr sz="1350"/>
            </a:lvl7pPr>
            <a:lvl8pPr marL="0" indent="0">
              <a:spcBef>
                <a:spcPts val="0"/>
              </a:spcBef>
              <a:buNone/>
              <a:defRPr sz="1350"/>
            </a:lvl8pPr>
            <a:lvl9pPr marL="0" indent="0">
              <a:spcBef>
                <a:spcPts val="0"/>
              </a:spcBef>
              <a:buNone/>
              <a:defRPr sz="1350"/>
            </a:lvl9pPr>
          </a:lstStyle>
          <a:p>
            <a:pPr lvl="0"/>
            <a:r>
              <a:rPr lang="en-US" dirty="0" smtClean="0"/>
              <a:t>Click to add subtitle</a:t>
            </a:r>
          </a:p>
        </p:txBody>
      </p:sp>
    </p:spTree>
    <p:extLst>
      <p:ext uri="{BB962C8B-B14F-4D97-AF65-F5344CB8AC3E}">
        <p14:creationId xmlns:p14="http://schemas.microsoft.com/office/powerpoint/2010/main" val="25619854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userDrawn="1">
  <p:cSld name="2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099"/>
            </a:lvl1pPr>
            <a:lvl2pPr>
              <a:defRPr sz="1799"/>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099"/>
            </a:lvl1pPr>
            <a:lvl2pPr>
              <a:defRPr sz="1799"/>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67"/>
            <a:ext cx="2133600" cy="365125"/>
          </a:xfrm>
          <a:prstGeom prst="rect">
            <a:avLst/>
          </a:prstGeom>
        </p:spPr>
        <p:txBody>
          <a:bodyPr/>
          <a:lstStyle/>
          <a:p>
            <a:pPr defTabSz="685800"/>
            <a:fld id="{7FED3AEF-5C50-4448-84D1-D4DE7E3DC60C}" type="datetimeFigureOut">
              <a:rPr lang="en-US" smtClean="0">
                <a:solidFill>
                  <a:srgbClr val="E5E8E8">
                    <a:lumMod val="75000"/>
                  </a:srgbClr>
                </a:solidFill>
              </a:rPr>
              <a:pPr defTabSz="685800"/>
              <a:t>4/23/2015</a:t>
            </a:fld>
            <a:endParaRPr lang="en-US" dirty="0">
              <a:solidFill>
                <a:srgbClr val="E5E8E8">
                  <a:lumMod val="75000"/>
                </a:srgbClr>
              </a:solidFill>
            </a:endParaRPr>
          </a:p>
        </p:txBody>
      </p:sp>
      <p:sp>
        <p:nvSpPr>
          <p:cNvPr id="6" name="Footer Placeholder 5"/>
          <p:cNvSpPr>
            <a:spLocks noGrp="1"/>
          </p:cNvSpPr>
          <p:nvPr>
            <p:ph type="ftr" sz="quarter" idx="11"/>
          </p:nvPr>
        </p:nvSpPr>
        <p:spPr>
          <a:xfrm>
            <a:off x="3124206" y="6356367"/>
            <a:ext cx="2895600" cy="365125"/>
          </a:xfrm>
          <a:prstGeom prst="rect">
            <a:avLst/>
          </a:prstGeom>
        </p:spPr>
        <p:txBody>
          <a:bodyPr/>
          <a:lstStyle/>
          <a:p>
            <a:pPr defTabSz="685800"/>
            <a:endParaRPr lang="en-US" dirty="0">
              <a:solidFill>
                <a:srgbClr val="E5E8E8">
                  <a:lumMod val="75000"/>
                </a:srgbClr>
              </a:solidFill>
            </a:endParaRPr>
          </a:p>
        </p:txBody>
      </p:sp>
      <p:sp>
        <p:nvSpPr>
          <p:cNvPr id="7" name="Slide Number Placeholder 6"/>
          <p:cNvSpPr>
            <a:spLocks noGrp="1"/>
          </p:cNvSpPr>
          <p:nvPr>
            <p:ph type="sldNum" sz="quarter" idx="12"/>
          </p:nvPr>
        </p:nvSpPr>
        <p:spPr>
          <a:xfrm>
            <a:off x="6553206" y="6356367"/>
            <a:ext cx="2133600" cy="365125"/>
          </a:xfrm>
          <a:prstGeom prst="rect">
            <a:avLst/>
          </a:prstGeom>
        </p:spPr>
        <p:txBody>
          <a:bodyPr/>
          <a:lstStyle/>
          <a:p>
            <a:pPr defTabSz="685800"/>
            <a:fld id="{391074C9-9B52-472F-818B-924EE7851E84}" type="slidenum">
              <a:rPr lang="en-US" smtClean="0">
                <a:solidFill>
                  <a:prstClr val="black"/>
                </a:solidFill>
              </a:rPr>
              <a:pPr defTabSz="685800"/>
              <a:t>‹#›</a:t>
            </a:fld>
            <a:endParaRPr lang="en-US" dirty="0">
              <a:solidFill>
                <a:prstClr val="black"/>
              </a:solidFill>
            </a:endParaRPr>
          </a:p>
        </p:txBody>
      </p:sp>
      <p:sp>
        <p:nvSpPr>
          <p:cNvPr id="8" name="Text Placeholder 7"/>
          <p:cNvSpPr>
            <a:spLocks noGrp="1"/>
          </p:cNvSpPr>
          <p:nvPr>
            <p:ph type="body" sz="quarter" idx="13" hasCustomPrompt="1"/>
          </p:nvPr>
        </p:nvSpPr>
        <p:spPr>
          <a:xfrm>
            <a:off x="457206" y="1133856"/>
            <a:ext cx="8229601" cy="274320"/>
          </a:xfrm>
        </p:spPr>
        <p:txBody>
          <a:bodyPr>
            <a:noAutofit/>
          </a:bodyPr>
          <a:lstStyle>
            <a:lvl1pPr marL="0" indent="0">
              <a:spcBef>
                <a:spcPts val="0"/>
              </a:spcBef>
              <a:buNone/>
              <a:defRPr sz="1350">
                <a:solidFill>
                  <a:schemeClr val="accent1"/>
                </a:solidFill>
              </a:defRPr>
            </a:lvl1pPr>
            <a:lvl2pPr marL="0" indent="0">
              <a:spcBef>
                <a:spcPts val="0"/>
              </a:spcBef>
              <a:buNone/>
              <a:defRPr sz="1350"/>
            </a:lvl2pPr>
            <a:lvl3pPr marL="0" indent="0">
              <a:spcBef>
                <a:spcPts val="0"/>
              </a:spcBef>
              <a:buNone/>
              <a:defRPr sz="1350"/>
            </a:lvl3pPr>
            <a:lvl4pPr marL="0" indent="0">
              <a:spcBef>
                <a:spcPts val="0"/>
              </a:spcBef>
              <a:buNone/>
              <a:defRPr sz="1350"/>
            </a:lvl4pPr>
            <a:lvl5pPr marL="0" indent="0">
              <a:spcBef>
                <a:spcPts val="0"/>
              </a:spcBef>
              <a:buNone/>
              <a:defRPr sz="1350"/>
            </a:lvl5pPr>
            <a:lvl6pPr marL="0" indent="0">
              <a:spcBef>
                <a:spcPts val="0"/>
              </a:spcBef>
              <a:buNone/>
              <a:defRPr sz="1350"/>
            </a:lvl6pPr>
            <a:lvl7pPr marL="0" indent="0">
              <a:spcBef>
                <a:spcPts val="0"/>
              </a:spcBef>
              <a:buNone/>
              <a:defRPr sz="1350"/>
            </a:lvl7pPr>
            <a:lvl8pPr marL="0" indent="0">
              <a:spcBef>
                <a:spcPts val="0"/>
              </a:spcBef>
              <a:buNone/>
              <a:defRPr sz="1350"/>
            </a:lvl8pPr>
            <a:lvl9pPr marL="0" indent="0">
              <a:spcBef>
                <a:spcPts val="0"/>
              </a:spcBef>
              <a:buNone/>
              <a:defRPr sz="1350"/>
            </a:lvl9pPr>
          </a:lstStyle>
          <a:p>
            <a:pPr lvl="0"/>
            <a:r>
              <a:rPr lang="en-US" dirty="0" smtClean="0"/>
              <a:t>Click to add subtitle</a:t>
            </a:r>
          </a:p>
        </p:txBody>
      </p:sp>
    </p:spTree>
    <p:extLst>
      <p:ext uri="{BB962C8B-B14F-4D97-AF65-F5344CB8AC3E}">
        <p14:creationId xmlns:p14="http://schemas.microsoft.com/office/powerpoint/2010/main" val="726249099"/>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preserve="1" userDrawn="1">
  <p:cSld name="3_Graphical Section Header 1">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6858000" cy="1828800"/>
          </a:xfrm>
        </p:spPr>
        <p:txBody>
          <a:bodyPr anchor="t"/>
          <a:lstStyle>
            <a:lvl1pPr algn="l">
              <a:defRPr sz="3300" b="1" cap="none" spc="-75" baseline="0"/>
            </a:lvl1pPr>
          </a:lstStyle>
          <a:p>
            <a:r>
              <a:rPr lang="en-US" dirty="0" smtClean="0"/>
              <a:t>Click to edit Master title style</a:t>
            </a:r>
            <a:endParaRPr lang="en-US" dirty="0"/>
          </a:p>
        </p:txBody>
      </p:sp>
      <p:sp>
        <p:nvSpPr>
          <p:cNvPr id="5" name="Footer Placeholder 4"/>
          <p:cNvSpPr>
            <a:spLocks noGrp="1"/>
          </p:cNvSpPr>
          <p:nvPr>
            <p:ph type="ftr" sz="quarter" idx="11"/>
          </p:nvPr>
        </p:nvSpPr>
        <p:spPr>
          <a:xfrm>
            <a:off x="5410202" y="6478524"/>
            <a:ext cx="2133600" cy="219456"/>
          </a:xfrm>
          <a:prstGeom prst="rect">
            <a:avLst/>
          </a:prstGeom>
        </p:spPr>
        <p:txBody>
          <a:bodyPr/>
          <a:lstStyle>
            <a:lvl1pPr>
              <a:defRPr>
                <a:solidFill>
                  <a:schemeClr val="tx1"/>
                </a:solidFill>
              </a:defRPr>
            </a:lvl1pPr>
          </a:lstStyle>
          <a:p>
            <a:pPr defTabSz="685800"/>
            <a:endParaRPr lang="en-US" dirty="0">
              <a:solidFill>
                <a:prstClr val="white"/>
              </a:solidFill>
            </a:endParaRPr>
          </a:p>
        </p:txBody>
      </p:sp>
      <p:sp>
        <p:nvSpPr>
          <p:cNvPr id="6" name="copyright"/>
          <p:cNvSpPr txBox="1"/>
          <p:nvPr userDrawn="1"/>
        </p:nvSpPr>
        <p:spPr>
          <a:xfrm>
            <a:off x="457200" y="6482536"/>
            <a:ext cx="4953000" cy="215444"/>
          </a:xfrm>
          <a:prstGeom prst="rect">
            <a:avLst/>
          </a:prstGeom>
          <a:noFill/>
        </p:spPr>
        <p:txBody>
          <a:bodyPr wrap="square" lIns="0" tIns="0" rIns="0" bIns="0" rtlCol="0" anchor="b">
            <a:noAutofit/>
          </a:bodyPr>
          <a:lstStyle/>
          <a:p>
            <a:pPr>
              <a:defRPr/>
            </a:pPr>
            <a:r>
              <a:rPr lang="en-US" sz="525" dirty="0" smtClean="0">
                <a:solidFill>
                  <a:prstClr val="white"/>
                </a:solidFill>
                <a:cs typeface="HP Simplified"/>
              </a:rPr>
              <a:t>© Copyright 2015 Hewlett-Packard Development Company, L.P. The information contained herein is subject to change without notice. HP Confidential – For training purposes only.</a:t>
            </a:r>
          </a:p>
        </p:txBody>
      </p:sp>
      <p:sp>
        <p:nvSpPr>
          <p:cNvPr id="7" name="TextBox 6"/>
          <p:cNvSpPr txBox="1"/>
          <p:nvPr userDrawn="1"/>
        </p:nvSpPr>
        <p:spPr bwMode="auto">
          <a:xfrm>
            <a:off x="246953" y="6547593"/>
            <a:ext cx="142988" cy="150041"/>
          </a:xfrm>
          <a:prstGeom prst="rect">
            <a:avLst/>
          </a:prstGeom>
        </p:spPr>
        <p:txBody>
          <a:bodyPr vert="horz" wrap="none" lIns="0" tIns="34290" rIns="68580" bIns="34290" rtlCol="0" anchor="ctr">
            <a:spAutoFit/>
          </a:bodyPr>
          <a:lstStyle/>
          <a:p>
            <a:pPr defTabSz="685800"/>
            <a:fld id="{6C5AF65D-6854-49AF-ABC5-48B5BA0EA842}" type="slidenum">
              <a:rPr lang="en-US" sz="525" smtClean="0">
                <a:solidFill>
                  <a:prstClr val="white">
                    <a:lumMod val="50000"/>
                    <a:lumOff val="50000"/>
                  </a:prstClr>
                </a:solidFill>
                <a:cs typeface="HP Simplified"/>
              </a:rPr>
              <a:pPr defTabSz="685800"/>
              <a:t>‹#›</a:t>
            </a:fld>
            <a:endParaRPr lang="en-US" sz="525" dirty="0" smtClean="0">
              <a:solidFill>
                <a:prstClr val="white">
                  <a:lumMod val="50000"/>
                  <a:lumOff val="50000"/>
                </a:prstClr>
              </a:solidFill>
              <a:cs typeface="HP Simplified"/>
            </a:endParaRPr>
          </a:p>
        </p:txBody>
      </p:sp>
    </p:spTree>
    <p:extLst>
      <p:ext uri="{BB962C8B-B14F-4D97-AF65-F5344CB8AC3E}">
        <p14:creationId xmlns:p14="http://schemas.microsoft.com/office/powerpoint/2010/main" val="33179936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3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a:xfrm>
            <a:off x="7620000" y="6478524"/>
            <a:ext cx="609600" cy="219456"/>
          </a:xfrm>
          <a:prstGeom prst="rect">
            <a:avLst/>
          </a:prstGeom>
        </p:spPr>
        <p:txBody>
          <a:bodyPr/>
          <a:lstStyle/>
          <a:p>
            <a:pPr defTabSz="685800"/>
            <a:fld id="{80C853A8-1CF5-4118-9D6D-C132E8FC53CB}" type="datetimeFigureOut">
              <a:rPr lang="en-US" smtClean="0">
                <a:solidFill>
                  <a:srgbClr val="E5E8E8">
                    <a:lumMod val="75000"/>
                  </a:srgbClr>
                </a:solidFill>
              </a:rPr>
              <a:pPr defTabSz="685800"/>
              <a:t>4/23/2015</a:t>
            </a:fld>
            <a:endParaRPr lang="en-US" dirty="0">
              <a:solidFill>
                <a:srgbClr val="E5E8E8">
                  <a:lumMod val="75000"/>
                </a:srgbClr>
              </a:solidFill>
            </a:endParaRPr>
          </a:p>
        </p:txBody>
      </p:sp>
      <p:sp>
        <p:nvSpPr>
          <p:cNvPr id="5" name="Footer Placeholder 4"/>
          <p:cNvSpPr>
            <a:spLocks noGrp="1"/>
          </p:cNvSpPr>
          <p:nvPr>
            <p:ph type="ftr" sz="quarter" idx="11"/>
          </p:nvPr>
        </p:nvSpPr>
        <p:spPr>
          <a:xfrm>
            <a:off x="5410202" y="6478524"/>
            <a:ext cx="2133600" cy="219456"/>
          </a:xfrm>
          <a:prstGeom prst="rect">
            <a:avLst/>
          </a:prstGeom>
        </p:spPr>
        <p:txBody>
          <a:bodyPr/>
          <a:lstStyle/>
          <a:p>
            <a:pPr defTabSz="685800"/>
            <a:endParaRPr lang="en-US" dirty="0">
              <a:solidFill>
                <a:srgbClr val="E5E8E8">
                  <a:lumMod val="75000"/>
                </a:srgbClr>
              </a:solidFill>
            </a:endParaRPr>
          </a:p>
        </p:txBody>
      </p:sp>
      <p:sp>
        <p:nvSpPr>
          <p:cNvPr id="6" name="Slide Number Placeholder 5"/>
          <p:cNvSpPr>
            <a:spLocks noGrp="1"/>
          </p:cNvSpPr>
          <p:nvPr>
            <p:ph type="sldNum" sz="quarter" idx="12"/>
          </p:nvPr>
        </p:nvSpPr>
        <p:spPr>
          <a:xfrm>
            <a:off x="158751" y="6478524"/>
            <a:ext cx="228600" cy="219456"/>
          </a:xfrm>
          <a:prstGeom prst="rect">
            <a:avLst/>
          </a:prstGeom>
        </p:spPr>
        <p:txBody>
          <a:bodyPr/>
          <a:lstStyle/>
          <a:p>
            <a:pPr defTabSz="685800"/>
            <a:fld id="{00DE720E-C72B-42F0-AD69-52D60E3C605E}" type="slidenum">
              <a:rPr lang="en-US" smtClean="0">
                <a:solidFill>
                  <a:prstClr val="black"/>
                </a:solidFill>
              </a:rPr>
              <a:pPr defTabSz="685800"/>
              <a:t>‹#›</a:t>
            </a:fld>
            <a:endParaRPr lang="en-US" dirty="0">
              <a:solidFill>
                <a:prstClr val="black"/>
              </a:solidFill>
            </a:endParaRPr>
          </a:p>
        </p:txBody>
      </p:sp>
      <p:sp>
        <p:nvSpPr>
          <p:cNvPr id="8" name="Text Placeholder 7"/>
          <p:cNvSpPr>
            <a:spLocks noGrp="1"/>
          </p:cNvSpPr>
          <p:nvPr>
            <p:ph type="body" sz="quarter" idx="13" hasCustomPrompt="1"/>
          </p:nvPr>
        </p:nvSpPr>
        <p:spPr>
          <a:xfrm>
            <a:off x="457201" y="1133856"/>
            <a:ext cx="8229601" cy="274320"/>
          </a:xfrm>
        </p:spPr>
        <p:txBody>
          <a:bodyPr>
            <a:noAutofit/>
          </a:bodyPr>
          <a:lstStyle>
            <a:lvl1pPr marL="0" indent="0">
              <a:spcBef>
                <a:spcPts val="0"/>
              </a:spcBef>
              <a:buNone/>
              <a:defRPr sz="1350">
                <a:solidFill>
                  <a:schemeClr val="accent1"/>
                </a:solidFill>
              </a:defRPr>
            </a:lvl1pPr>
            <a:lvl2pPr marL="0" indent="0">
              <a:spcBef>
                <a:spcPts val="0"/>
              </a:spcBef>
              <a:buNone/>
              <a:defRPr sz="1350"/>
            </a:lvl2pPr>
            <a:lvl3pPr marL="0" indent="0">
              <a:spcBef>
                <a:spcPts val="0"/>
              </a:spcBef>
              <a:buNone/>
              <a:defRPr sz="1350"/>
            </a:lvl3pPr>
            <a:lvl4pPr marL="0" indent="0">
              <a:spcBef>
                <a:spcPts val="0"/>
              </a:spcBef>
              <a:buNone/>
              <a:defRPr sz="1350"/>
            </a:lvl4pPr>
            <a:lvl5pPr marL="0" indent="0">
              <a:spcBef>
                <a:spcPts val="0"/>
              </a:spcBef>
              <a:buNone/>
              <a:defRPr sz="1350"/>
            </a:lvl5pPr>
            <a:lvl6pPr marL="0" indent="0">
              <a:spcBef>
                <a:spcPts val="0"/>
              </a:spcBef>
              <a:buNone/>
              <a:defRPr sz="1350"/>
            </a:lvl6pPr>
            <a:lvl7pPr marL="0" indent="0">
              <a:spcBef>
                <a:spcPts val="0"/>
              </a:spcBef>
              <a:buNone/>
              <a:defRPr sz="1350"/>
            </a:lvl7pPr>
            <a:lvl8pPr marL="0" indent="0">
              <a:spcBef>
                <a:spcPts val="0"/>
              </a:spcBef>
              <a:buNone/>
              <a:defRPr sz="1350"/>
            </a:lvl8pPr>
            <a:lvl9pPr marL="0" indent="0">
              <a:spcBef>
                <a:spcPts val="0"/>
              </a:spcBef>
              <a:buNone/>
              <a:defRPr sz="1350"/>
            </a:lvl9pPr>
          </a:lstStyle>
          <a:p>
            <a:pPr lvl="0"/>
            <a:r>
              <a:rPr lang="en-US" dirty="0" smtClean="0"/>
              <a:t>Click to add subtitle</a:t>
            </a:r>
          </a:p>
        </p:txBody>
      </p:sp>
      <p:sp>
        <p:nvSpPr>
          <p:cNvPr id="3" name="Content Placeholder 2"/>
          <p:cNvSpPr>
            <a:spLocks noGrp="1"/>
          </p:cNvSpPr>
          <p:nvPr>
            <p:ph idx="1"/>
          </p:nvPr>
        </p:nvSpPr>
        <p:spPr>
          <a:xfrm>
            <a:off x="457201" y="1676401"/>
            <a:ext cx="8229601" cy="441960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9371724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7620000" y="6478524"/>
            <a:ext cx="609600" cy="219456"/>
          </a:xfrm>
          <a:prstGeom prst="rect">
            <a:avLst/>
          </a:prstGeom>
        </p:spPr>
        <p:txBody>
          <a:bodyPr/>
          <a:lstStyle/>
          <a:p>
            <a:pPr defTabSz="685800"/>
            <a:fld id="{80C853A8-1CF5-4118-9D6D-C132E8FC53CB}" type="datetimeFigureOut">
              <a:rPr lang="en-US" smtClean="0">
                <a:solidFill>
                  <a:srgbClr val="E5E8E8">
                    <a:lumMod val="75000"/>
                  </a:srgbClr>
                </a:solidFill>
              </a:rPr>
              <a:pPr defTabSz="685800"/>
              <a:t>4/23/2015</a:t>
            </a:fld>
            <a:endParaRPr lang="en-US" dirty="0">
              <a:solidFill>
                <a:srgbClr val="E5E8E8">
                  <a:lumMod val="75000"/>
                </a:srgbClr>
              </a:solidFill>
            </a:endParaRPr>
          </a:p>
        </p:txBody>
      </p:sp>
      <p:sp>
        <p:nvSpPr>
          <p:cNvPr id="4" name="Footer Placeholder 3"/>
          <p:cNvSpPr>
            <a:spLocks noGrp="1"/>
          </p:cNvSpPr>
          <p:nvPr>
            <p:ph type="ftr" sz="quarter" idx="11"/>
          </p:nvPr>
        </p:nvSpPr>
        <p:spPr>
          <a:xfrm>
            <a:off x="5410202" y="6478524"/>
            <a:ext cx="2133600" cy="219456"/>
          </a:xfrm>
          <a:prstGeom prst="rect">
            <a:avLst/>
          </a:prstGeom>
        </p:spPr>
        <p:txBody>
          <a:bodyPr/>
          <a:lstStyle/>
          <a:p>
            <a:pPr defTabSz="685800"/>
            <a:endParaRPr lang="en-US" dirty="0">
              <a:solidFill>
                <a:srgbClr val="E5E8E8">
                  <a:lumMod val="75000"/>
                </a:srgbClr>
              </a:solidFill>
            </a:endParaRPr>
          </a:p>
        </p:txBody>
      </p:sp>
      <p:sp>
        <p:nvSpPr>
          <p:cNvPr id="5" name="Slide Number Placeholder 4"/>
          <p:cNvSpPr>
            <a:spLocks noGrp="1"/>
          </p:cNvSpPr>
          <p:nvPr>
            <p:ph type="sldNum" sz="quarter" idx="12"/>
          </p:nvPr>
        </p:nvSpPr>
        <p:spPr>
          <a:xfrm>
            <a:off x="158751" y="6478524"/>
            <a:ext cx="228600" cy="219456"/>
          </a:xfrm>
          <a:prstGeom prst="rect">
            <a:avLst/>
          </a:prstGeom>
        </p:spPr>
        <p:txBody>
          <a:bodyPr/>
          <a:lstStyle/>
          <a:p>
            <a:pPr defTabSz="685800"/>
            <a:fld id="{00DE720E-C72B-42F0-AD69-52D60E3C605E}" type="slidenum">
              <a:rPr lang="en-US" smtClean="0">
                <a:solidFill>
                  <a:prstClr val="black"/>
                </a:solidFill>
              </a:rPr>
              <a:pPr defTabSz="685800"/>
              <a:t>‹#›</a:t>
            </a:fld>
            <a:endParaRPr lang="en-US" dirty="0">
              <a:solidFill>
                <a:prstClr val="black"/>
              </a:solidFill>
            </a:endParaRPr>
          </a:p>
        </p:txBody>
      </p:sp>
      <p:sp>
        <p:nvSpPr>
          <p:cNvPr id="6" name="Text Placeholder 7"/>
          <p:cNvSpPr>
            <a:spLocks noGrp="1"/>
          </p:cNvSpPr>
          <p:nvPr>
            <p:ph type="body" sz="quarter" idx="13" hasCustomPrompt="1"/>
          </p:nvPr>
        </p:nvSpPr>
        <p:spPr>
          <a:xfrm>
            <a:off x="457201" y="1133856"/>
            <a:ext cx="8229601" cy="260574"/>
          </a:xfrm>
        </p:spPr>
        <p:txBody>
          <a:bodyPr>
            <a:noAutofit/>
          </a:bodyPr>
          <a:lstStyle>
            <a:lvl1pPr marL="0" indent="0">
              <a:spcBef>
                <a:spcPts val="0"/>
              </a:spcBef>
              <a:buNone/>
              <a:defRPr sz="1350">
                <a:solidFill>
                  <a:schemeClr val="accent1"/>
                </a:solidFill>
              </a:defRPr>
            </a:lvl1pPr>
            <a:lvl2pPr marL="0" indent="0">
              <a:spcBef>
                <a:spcPts val="0"/>
              </a:spcBef>
              <a:buNone/>
              <a:defRPr sz="1350"/>
            </a:lvl2pPr>
            <a:lvl3pPr marL="0" indent="0">
              <a:spcBef>
                <a:spcPts val="0"/>
              </a:spcBef>
              <a:buNone/>
              <a:defRPr sz="1350"/>
            </a:lvl3pPr>
            <a:lvl4pPr marL="0" indent="0">
              <a:spcBef>
                <a:spcPts val="0"/>
              </a:spcBef>
              <a:buNone/>
              <a:defRPr sz="1350"/>
            </a:lvl4pPr>
            <a:lvl5pPr marL="0" indent="0">
              <a:spcBef>
                <a:spcPts val="0"/>
              </a:spcBef>
              <a:buNone/>
              <a:defRPr sz="1350"/>
            </a:lvl5pPr>
            <a:lvl6pPr marL="0" indent="0">
              <a:spcBef>
                <a:spcPts val="0"/>
              </a:spcBef>
              <a:buNone/>
              <a:defRPr sz="1350"/>
            </a:lvl6pPr>
            <a:lvl7pPr marL="0" indent="0">
              <a:spcBef>
                <a:spcPts val="0"/>
              </a:spcBef>
              <a:buNone/>
              <a:defRPr sz="1350"/>
            </a:lvl7pPr>
            <a:lvl8pPr marL="0" indent="0">
              <a:spcBef>
                <a:spcPts val="0"/>
              </a:spcBef>
              <a:buNone/>
              <a:defRPr sz="1350"/>
            </a:lvl8pPr>
            <a:lvl9pPr marL="0" indent="0">
              <a:spcBef>
                <a:spcPts val="0"/>
              </a:spcBef>
              <a:buNone/>
              <a:defRPr sz="1350"/>
            </a:lvl9pPr>
          </a:lstStyle>
          <a:p>
            <a:pPr lvl="0"/>
            <a:r>
              <a:rPr lang="en-US" dirty="0" smtClean="0"/>
              <a:t>Click to add subtitle</a:t>
            </a:r>
          </a:p>
        </p:txBody>
      </p:sp>
    </p:spTree>
    <p:extLst>
      <p:ext uri="{BB962C8B-B14F-4D97-AF65-F5344CB8AC3E}">
        <p14:creationId xmlns:p14="http://schemas.microsoft.com/office/powerpoint/2010/main" val="35335305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cSld name="1_Title, sub titl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70" y="1001854"/>
            <a:ext cx="8117206"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70" y="313419"/>
            <a:ext cx="8117206"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3362349532"/>
      </p:ext>
    </p:extLst>
  </p:cSld>
  <p:clrMapOvr>
    <a:masterClrMapping/>
  </p:clrMapOvr>
  <p:transition advClick="0"/>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3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5"/>
            <a:ext cx="4038600" cy="4525963"/>
          </a:xfrm>
        </p:spPr>
        <p:txBody>
          <a:bodyPr/>
          <a:lstStyle>
            <a:lvl1pPr>
              <a:defRPr sz="2099"/>
            </a:lvl1pPr>
            <a:lvl2pPr>
              <a:defRPr sz="1799"/>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5"/>
            <a:ext cx="4038600" cy="4525963"/>
          </a:xfrm>
        </p:spPr>
        <p:txBody>
          <a:bodyPr/>
          <a:lstStyle>
            <a:lvl1pPr>
              <a:defRPr sz="2099"/>
            </a:lvl1pPr>
            <a:lvl2pPr>
              <a:defRPr sz="1799"/>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5"/>
            <a:ext cx="2133600" cy="365125"/>
          </a:xfrm>
          <a:prstGeom prst="rect">
            <a:avLst/>
          </a:prstGeom>
        </p:spPr>
        <p:txBody>
          <a:bodyPr/>
          <a:lstStyle/>
          <a:p>
            <a:pPr defTabSz="685800"/>
            <a:fld id="{7FED3AEF-5C50-4448-84D1-D4DE7E3DC60C}" type="datetimeFigureOut">
              <a:rPr lang="en-US" smtClean="0">
                <a:solidFill>
                  <a:srgbClr val="E5E8E8">
                    <a:lumMod val="75000"/>
                  </a:srgbClr>
                </a:solidFill>
              </a:rPr>
              <a:pPr defTabSz="685800"/>
              <a:t>4/23/2015</a:t>
            </a:fld>
            <a:endParaRPr lang="en-US" dirty="0">
              <a:solidFill>
                <a:srgbClr val="E5E8E8">
                  <a:lumMod val="75000"/>
                </a:srgbClr>
              </a:solidFill>
            </a:endParaRPr>
          </a:p>
        </p:txBody>
      </p:sp>
      <p:sp>
        <p:nvSpPr>
          <p:cNvPr id="6" name="Footer Placeholder 5"/>
          <p:cNvSpPr>
            <a:spLocks noGrp="1"/>
          </p:cNvSpPr>
          <p:nvPr>
            <p:ph type="ftr" sz="quarter" idx="11"/>
          </p:nvPr>
        </p:nvSpPr>
        <p:spPr>
          <a:xfrm>
            <a:off x="3124202" y="6356355"/>
            <a:ext cx="2895600" cy="365125"/>
          </a:xfrm>
          <a:prstGeom prst="rect">
            <a:avLst/>
          </a:prstGeom>
        </p:spPr>
        <p:txBody>
          <a:bodyPr/>
          <a:lstStyle/>
          <a:p>
            <a:pPr defTabSz="685800"/>
            <a:endParaRPr lang="en-US" dirty="0">
              <a:solidFill>
                <a:srgbClr val="E5E8E8">
                  <a:lumMod val="75000"/>
                </a:srgbClr>
              </a:solidFill>
            </a:endParaRPr>
          </a:p>
        </p:txBody>
      </p:sp>
      <p:sp>
        <p:nvSpPr>
          <p:cNvPr id="7" name="Slide Number Placeholder 6"/>
          <p:cNvSpPr>
            <a:spLocks noGrp="1"/>
          </p:cNvSpPr>
          <p:nvPr>
            <p:ph type="sldNum" sz="quarter" idx="12"/>
          </p:nvPr>
        </p:nvSpPr>
        <p:spPr>
          <a:xfrm>
            <a:off x="6553202" y="6356355"/>
            <a:ext cx="2133600" cy="365125"/>
          </a:xfrm>
          <a:prstGeom prst="rect">
            <a:avLst/>
          </a:prstGeom>
        </p:spPr>
        <p:txBody>
          <a:bodyPr/>
          <a:lstStyle/>
          <a:p>
            <a:pPr defTabSz="685800"/>
            <a:fld id="{391074C9-9B52-472F-818B-924EE7851E84}" type="slidenum">
              <a:rPr lang="en-US" smtClean="0">
                <a:solidFill>
                  <a:prstClr val="black"/>
                </a:solidFill>
              </a:rPr>
              <a:pPr defTabSz="685800"/>
              <a:t>‹#›</a:t>
            </a:fld>
            <a:endParaRPr lang="en-US" dirty="0">
              <a:solidFill>
                <a:prstClr val="black"/>
              </a:solidFill>
            </a:endParaRPr>
          </a:p>
        </p:txBody>
      </p:sp>
      <p:sp>
        <p:nvSpPr>
          <p:cNvPr id="8" name="Text Placeholder 7"/>
          <p:cNvSpPr>
            <a:spLocks noGrp="1"/>
          </p:cNvSpPr>
          <p:nvPr>
            <p:ph type="body" sz="quarter" idx="13" hasCustomPrompt="1"/>
          </p:nvPr>
        </p:nvSpPr>
        <p:spPr>
          <a:xfrm>
            <a:off x="457201" y="1133856"/>
            <a:ext cx="8229601" cy="274320"/>
          </a:xfrm>
        </p:spPr>
        <p:txBody>
          <a:bodyPr>
            <a:noAutofit/>
          </a:bodyPr>
          <a:lstStyle>
            <a:lvl1pPr marL="0" indent="0">
              <a:spcBef>
                <a:spcPts val="0"/>
              </a:spcBef>
              <a:buNone/>
              <a:defRPr sz="1350">
                <a:solidFill>
                  <a:schemeClr val="accent1"/>
                </a:solidFill>
              </a:defRPr>
            </a:lvl1pPr>
            <a:lvl2pPr marL="0" indent="0">
              <a:spcBef>
                <a:spcPts val="0"/>
              </a:spcBef>
              <a:buNone/>
              <a:defRPr sz="1350"/>
            </a:lvl2pPr>
            <a:lvl3pPr marL="0" indent="0">
              <a:spcBef>
                <a:spcPts val="0"/>
              </a:spcBef>
              <a:buNone/>
              <a:defRPr sz="1350"/>
            </a:lvl3pPr>
            <a:lvl4pPr marL="0" indent="0">
              <a:spcBef>
                <a:spcPts val="0"/>
              </a:spcBef>
              <a:buNone/>
              <a:defRPr sz="1350"/>
            </a:lvl4pPr>
            <a:lvl5pPr marL="0" indent="0">
              <a:spcBef>
                <a:spcPts val="0"/>
              </a:spcBef>
              <a:buNone/>
              <a:defRPr sz="1350"/>
            </a:lvl5pPr>
            <a:lvl6pPr marL="0" indent="0">
              <a:spcBef>
                <a:spcPts val="0"/>
              </a:spcBef>
              <a:buNone/>
              <a:defRPr sz="1350"/>
            </a:lvl6pPr>
            <a:lvl7pPr marL="0" indent="0">
              <a:spcBef>
                <a:spcPts val="0"/>
              </a:spcBef>
              <a:buNone/>
              <a:defRPr sz="1350"/>
            </a:lvl7pPr>
            <a:lvl8pPr marL="0" indent="0">
              <a:spcBef>
                <a:spcPts val="0"/>
              </a:spcBef>
              <a:buNone/>
              <a:defRPr sz="1350"/>
            </a:lvl8pPr>
            <a:lvl9pPr marL="0" indent="0">
              <a:spcBef>
                <a:spcPts val="0"/>
              </a:spcBef>
              <a:buNone/>
              <a:defRPr sz="1350"/>
            </a:lvl9pPr>
          </a:lstStyle>
          <a:p>
            <a:pPr lvl="0"/>
            <a:r>
              <a:rPr lang="en-US" dirty="0" smtClean="0"/>
              <a:t>Click to add subtitle</a:t>
            </a:r>
          </a:p>
        </p:txBody>
      </p:sp>
    </p:spTree>
    <p:extLst>
      <p:ext uri="{BB962C8B-B14F-4D97-AF65-F5344CB8AC3E}">
        <p14:creationId xmlns:p14="http://schemas.microsoft.com/office/powerpoint/2010/main" val="4158647129"/>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showMasterSp="0" preserve="1" userDrawn="1">
  <p:cSld name="1_White title slide">
    <p:spTree>
      <p:nvGrpSpPr>
        <p:cNvPr id="1" name=""/>
        <p:cNvGrpSpPr/>
        <p:nvPr/>
      </p:nvGrpSpPr>
      <p:grpSpPr>
        <a:xfrm>
          <a:off x="0" y="0"/>
          <a:ext cx="0" cy="0"/>
          <a:chOff x="0" y="0"/>
          <a:chExt cx="0" cy="0"/>
        </a:xfrm>
      </p:grpSpPr>
      <p:sp>
        <p:nvSpPr>
          <p:cNvPr id="8" name="Title 1"/>
          <p:cNvSpPr>
            <a:spLocks noGrp="1"/>
          </p:cNvSpPr>
          <p:nvPr>
            <p:ph type="ctrTitle" hasCustomPrompt="1"/>
          </p:nvPr>
        </p:nvSpPr>
        <p:spPr bwMode="black">
          <a:xfrm>
            <a:off x="329194" y="2715764"/>
            <a:ext cx="6858000" cy="1608645"/>
          </a:xfrm>
        </p:spPr>
        <p:txBody>
          <a:bodyPr anchor="b"/>
          <a:lstStyle>
            <a:lvl1pPr>
              <a:lnSpc>
                <a:spcPct val="90000"/>
              </a:lnSpc>
              <a:defRPr sz="4600" spc="-100">
                <a:solidFill>
                  <a:srgbClr val="000000"/>
                </a:solidFill>
              </a:defRPr>
            </a:lvl1pPr>
          </a:lstStyle>
          <a:p>
            <a:r>
              <a:rPr lang="en-US" dirty="0" smtClean="0"/>
              <a:t>Click to edit master </a:t>
            </a:r>
            <a:br>
              <a:rPr lang="en-US" dirty="0" smtClean="0"/>
            </a:br>
            <a:r>
              <a:rPr lang="en-US" dirty="0" smtClean="0"/>
              <a:t>title style</a:t>
            </a:r>
            <a:endParaRPr lang="en-US" dirty="0"/>
          </a:p>
        </p:txBody>
      </p:sp>
      <p:sp>
        <p:nvSpPr>
          <p:cNvPr id="9" name="Subtitle 2"/>
          <p:cNvSpPr>
            <a:spLocks noGrp="1"/>
          </p:cNvSpPr>
          <p:nvPr>
            <p:ph type="subTitle" idx="1" hasCustomPrompt="1"/>
          </p:nvPr>
        </p:nvSpPr>
        <p:spPr bwMode="black">
          <a:xfrm>
            <a:off x="329194" y="4422171"/>
            <a:ext cx="6858000" cy="1219200"/>
          </a:xfrm>
        </p:spPr>
        <p:txBody>
          <a:bodyPr/>
          <a:lstStyle>
            <a:lvl1pPr marL="0" indent="0" algn="l">
              <a:buNone/>
              <a:defRPr b="0">
                <a:solidFill>
                  <a:srgbClr val="000000"/>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Blue_RGB_150_LG.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49440" y="487680"/>
            <a:ext cx="1883664" cy="2511552"/>
          </a:xfrm>
          <a:prstGeom prst="rect">
            <a:avLst/>
          </a:prstGeom>
        </p:spPr>
      </p:pic>
      <p:sp>
        <p:nvSpPr>
          <p:cNvPr id="6" name="TextBox 5"/>
          <p:cNvSpPr txBox="1"/>
          <p:nvPr userDrawn="1"/>
        </p:nvSpPr>
        <p:spPr>
          <a:xfrm>
            <a:off x="329195" y="6345071"/>
            <a:ext cx="8012545" cy="304800"/>
          </a:xfrm>
          <a:prstGeom prst="rect">
            <a:avLst/>
          </a:prstGeom>
          <a:noFill/>
        </p:spPr>
        <p:txBody>
          <a:bodyPr wrap="square" lIns="0" rtlCol="0">
            <a:noAutofit/>
          </a:bodyPr>
          <a:lstStyle/>
          <a:p>
            <a:pPr defTabSz="457189">
              <a:defRPr/>
            </a:pPr>
            <a:r>
              <a:rPr lang="en-US" sz="700" dirty="0">
                <a:solidFill>
                  <a:srgbClr val="B9B8BB"/>
                </a:solidFill>
                <a:cs typeface="HP Simplified"/>
              </a:rPr>
              <a:t>© Copyright 2014 Hewlett-Packard Development Company, L.P.  The information contained herein is subject to change without notice.</a:t>
            </a:r>
          </a:p>
        </p:txBody>
      </p:sp>
    </p:spTree>
    <p:extLst>
      <p:ext uri="{BB962C8B-B14F-4D97-AF65-F5344CB8AC3E}">
        <p14:creationId xmlns:p14="http://schemas.microsoft.com/office/powerpoint/2010/main" val="2695105066"/>
      </p:ext>
    </p:extLst>
  </p:cSld>
  <p:clrMapOvr>
    <a:masterClrMapping/>
  </p:clrMapOvr>
  <p:timing>
    <p:tnLst>
      <p:par>
        <p:cTn id="1" dur="indefinite" restart="never" nodeType="tmRoot"/>
      </p:par>
    </p:tnLst>
  </p:timing>
</p:sldLayout>
</file>

<file path=ppt/slideLayouts/slideLayout72.xml><?xml version="1.0" encoding="utf-8"?>
<p:sldLayout xmlns:a="http://schemas.openxmlformats.org/drawingml/2006/main" xmlns:r="http://schemas.openxmlformats.org/officeDocument/2006/relationships" xmlns:p="http://schemas.openxmlformats.org/presentationml/2006/main" showMasterSp="0" preserve="1" userDrawn="1">
  <p:cSld name="Blue title slide ">
    <p:bg>
      <p:bgPr>
        <a:solidFill>
          <a:schemeClr val="accent1"/>
        </a:solidFill>
        <a:effectLst/>
      </p:bgPr>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94" y="2715764"/>
            <a:ext cx="6858000" cy="1608645"/>
          </a:xfrm>
        </p:spPr>
        <p:txBody>
          <a:bodyPr anchor="b"/>
          <a:lstStyle>
            <a:lvl1pPr>
              <a:lnSpc>
                <a:spcPct val="90000"/>
              </a:lnSpc>
              <a:defRPr sz="4600" spc="-100">
                <a:solidFill>
                  <a:schemeClr val="bg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94" y="4422171"/>
            <a:ext cx="6858000" cy="1219200"/>
          </a:xfrm>
        </p:spPr>
        <p:txBody>
          <a:bodyPr/>
          <a:lstStyle>
            <a:lvl1pPr marL="0" indent="0" algn="l">
              <a:buNone/>
              <a:defRPr b="0">
                <a:solidFill>
                  <a:schemeClr val="bg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Click to edit master subtitle style</a:t>
            </a:r>
            <a:endParaRPr lang="en-US" dirty="0"/>
          </a:p>
        </p:txBody>
      </p:sp>
      <p:pic>
        <p:nvPicPr>
          <p:cNvPr id="2" name="Picture 1" descr="HP_White_RGB_150_LG.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6949440" y="487680"/>
            <a:ext cx="1883664" cy="2511552"/>
          </a:xfrm>
          <a:prstGeom prst="rect">
            <a:avLst/>
          </a:prstGeom>
        </p:spPr>
      </p:pic>
      <p:sp>
        <p:nvSpPr>
          <p:cNvPr id="6" name="TextBox 5"/>
          <p:cNvSpPr txBox="1"/>
          <p:nvPr userDrawn="1"/>
        </p:nvSpPr>
        <p:spPr>
          <a:xfrm>
            <a:off x="329195" y="6345071"/>
            <a:ext cx="8012545" cy="304800"/>
          </a:xfrm>
          <a:prstGeom prst="rect">
            <a:avLst/>
          </a:prstGeom>
          <a:noFill/>
        </p:spPr>
        <p:txBody>
          <a:bodyPr wrap="square" lIns="0" rtlCol="0">
            <a:noAutofit/>
          </a:bodyPr>
          <a:lstStyle/>
          <a:p>
            <a:pPr defTabSz="457189">
              <a:defRPr/>
            </a:pPr>
            <a:r>
              <a:rPr lang="en-US" sz="700" dirty="0">
                <a:solidFill>
                  <a:prstClr val="white"/>
                </a:solidFill>
                <a:cs typeface="HP Simplified"/>
              </a:rPr>
              <a:t>© Copyright 2014 Hewlett-Packard Development Company, L.P.  The information contained herein is subject to change without notice.</a:t>
            </a:r>
          </a:p>
        </p:txBody>
      </p:sp>
    </p:spTree>
    <p:extLst>
      <p:ext uri="{BB962C8B-B14F-4D97-AF65-F5344CB8AC3E}">
        <p14:creationId xmlns:p14="http://schemas.microsoft.com/office/powerpoint/2010/main" val="3355670101"/>
      </p:ext>
    </p:extLst>
  </p:cSld>
  <p:clrMapOvr>
    <a:masterClrMapping/>
  </p:clrMapOvr>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preserve="1" userDrawn="1">
  <p:cSld name="1_Blue title slide_image">
    <p:bg>
      <p:bgRef idx="1001">
        <a:schemeClr val="bg1"/>
      </p:bgRef>
    </p:bg>
    <p:spTree>
      <p:nvGrpSpPr>
        <p:cNvPr id="1" name=""/>
        <p:cNvGrpSpPr/>
        <p:nvPr/>
      </p:nvGrpSpPr>
      <p:grpSpPr>
        <a:xfrm>
          <a:off x="0" y="0"/>
          <a:ext cx="0" cy="0"/>
          <a:chOff x="0" y="0"/>
          <a:chExt cx="0" cy="0"/>
        </a:xfrm>
      </p:grpSpPr>
      <p:sp>
        <p:nvSpPr>
          <p:cNvPr id="10" name="Title 1"/>
          <p:cNvSpPr>
            <a:spLocks noGrp="1"/>
          </p:cNvSpPr>
          <p:nvPr>
            <p:ph type="ctrTitle" hasCustomPrompt="1"/>
          </p:nvPr>
        </p:nvSpPr>
        <p:spPr bwMode="black">
          <a:xfrm>
            <a:off x="329194" y="2715764"/>
            <a:ext cx="6858000" cy="1608645"/>
          </a:xfrm>
        </p:spPr>
        <p:txBody>
          <a:bodyPr anchor="b"/>
          <a:lstStyle>
            <a:lvl1pPr>
              <a:lnSpc>
                <a:spcPct val="90000"/>
              </a:lnSpc>
              <a:defRPr sz="4600" spc="-100">
                <a:solidFill>
                  <a:schemeClr val="tx1"/>
                </a:solidFill>
              </a:defRPr>
            </a:lvl1pPr>
          </a:lstStyle>
          <a:p>
            <a:r>
              <a:rPr lang="en-US" dirty="0" smtClean="0"/>
              <a:t>Click to edit master </a:t>
            </a:r>
            <a:br>
              <a:rPr lang="en-US" dirty="0" smtClean="0"/>
            </a:br>
            <a:r>
              <a:rPr lang="en-US" dirty="0" smtClean="0"/>
              <a:t>title style</a:t>
            </a:r>
            <a:endParaRPr lang="en-US" dirty="0"/>
          </a:p>
        </p:txBody>
      </p:sp>
      <p:sp>
        <p:nvSpPr>
          <p:cNvPr id="11" name="Subtitle 2"/>
          <p:cNvSpPr>
            <a:spLocks noGrp="1"/>
          </p:cNvSpPr>
          <p:nvPr>
            <p:ph type="subTitle" idx="1" hasCustomPrompt="1"/>
          </p:nvPr>
        </p:nvSpPr>
        <p:spPr bwMode="black">
          <a:xfrm>
            <a:off x="329194" y="4422171"/>
            <a:ext cx="6858000" cy="1219200"/>
          </a:xfrm>
        </p:spPr>
        <p:txBody>
          <a:bodyPr/>
          <a:lstStyle>
            <a:lvl1pPr marL="0" indent="0" algn="l">
              <a:buNone/>
              <a:defRPr b="0">
                <a:solidFill>
                  <a:schemeClr val="tx1"/>
                </a:solidFill>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dirty="0" smtClean="0"/>
              <a:t>Click to edit master subtitle style</a:t>
            </a:r>
            <a:endParaRPr lang="en-US" dirty="0"/>
          </a:p>
        </p:txBody>
      </p:sp>
      <p:sp>
        <p:nvSpPr>
          <p:cNvPr id="5" name="TextBox 4"/>
          <p:cNvSpPr txBox="1"/>
          <p:nvPr userDrawn="1"/>
        </p:nvSpPr>
        <p:spPr>
          <a:xfrm>
            <a:off x="329195" y="6345071"/>
            <a:ext cx="8012545" cy="304800"/>
          </a:xfrm>
          <a:prstGeom prst="rect">
            <a:avLst/>
          </a:prstGeom>
          <a:noFill/>
        </p:spPr>
        <p:txBody>
          <a:bodyPr wrap="square" lIns="0" rtlCol="0">
            <a:noAutofit/>
          </a:bodyPr>
          <a:lstStyle/>
          <a:p>
            <a:pPr defTabSz="457189">
              <a:defRPr/>
            </a:pPr>
            <a:r>
              <a:rPr lang="en-US" sz="700" dirty="0">
                <a:solidFill>
                  <a:srgbClr val="B9B8BB"/>
                </a:solidFill>
                <a:cs typeface="HP Simplified"/>
              </a:rPr>
              <a:t>© Copyright 2014 Hewlett-Packard Development Company, L.P.  The information contained herein is subject to change without notice.</a:t>
            </a:r>
          </a:p>
        </p:txBody>
      </p:sp>
    </p:spTree>
    <p:extLst>
      <p:ext uri="{BB962C8B-B14F-4D97-AF65-F5344CB8AC3E}">
        <p14:creationId xmlns:p14="http://schemas.microsoft.com/office/powerpoint/2010/main" val="424901953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showMasterSp="0" preserve="1" userDrawn="1">
  <p:cSld name="White divider slide">
    <p:spTree>
      <p:nvGrpSpPr>
        <p:cNvPr id="1" name=""/>
        <p:cNvGrpSpPr/>
        <p:nvPr/>
      </p:nvGrpSpPr>
      <p:grpSpPr>
        <a:xfrm>
          <a:off x="0" y="0"/>
          <a:ext cx="0" cy="0"/>
          <a:chOff x="0" y="0"/>
          <a:chExt cx="0" cy="0"/>
        </a:xfrm>
      </p:grpSpPr>
      <p:pic>
        <p:nvPicPr>
          <p:cNvPr id="5" name="Picture 4" descr="HP_Blue_RGB_150_SM.png"/>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3920" y="6047232"/>
            <a:ext cx="365760" cy="487680"/>
          </a:xfrm>
          <a:prstGeom prst="rect">
            <a:avLst/>
          </a:prstGeom>
        </p:spPr>
      </p:pic>
      <p:sp>
        <p:nvSpPr>
          <p:cNvPr id="16" name="Title 1"/>
          <p:cNvSpPr>
            <a:spLocks noGrp="1"/>
          </p:cNvSpPr>
          <p:nvPr>
            <p:ph type="ctrTitle" hasCustomPrompt="1"/>
          </p:nvPr>
        </p:nvSpPr>
        <p:spPr bwMode="black">
          <a:xfrm>
            <a:off x="329194" y="316993"/>
            <a:ext cx="7222352" cy="2675604"/>
          </a:xfrm>
          <a:prstGeom prst="rect">
            <a:avLst/>
          </a:prstGeom>
        </p:spPr>
        <p:txBody>
          <a:bodyPr wrap="square" lIns="0" tIns="0" rIns="0" bIns="0" anchor="t" anchorCtr="0">
            <a:noAutofit/>
          </a:bodyPr>
          <a:lstStyle>
            <a:lvl1pPr algn="l">
              <a:lnSpc>
                <a:spcPct val="90000"/>
              </a:lnSpc>
              <a:defRPr sz="4000" b="1" i="0" spc="-100">
                <a:solidFill>
                  <a:schemeClr val="tx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sp>
        <p:nvSpPr>
          <p:cNvPr id="6" name="TextBox 5"/>
          <p:cNvSpPr txBox="1"/>
          <p:nvPr userDrawn="1"/>
        </p:nvSpPr>
        <p:spPr>
          <a:xfrm>
            <a:off x="329195" y="6345071"/>
            <a:ext cx="8012545" cy="304800"/>
          </a:xfrm>
          <a:prstGeom prst="rect">
            <a:avLst/>
          </a:prstGeom>
          <a:noFill/>
        </p:spPr>
        <p:txBody>
          <a:bodyPr wrap="square" lIns="0" rtlCol="0">
            <a:noAutofit/>
          </a:bodyPr>
          <a:lstStyle/>
          <a:p>
            <a:pPr defTabSz="457189">
              <a:defRPr/>
            </a:pPr>
            <a:r>
              <a:rPr lang="en-US" sz="700" dirty="0">
                <a:solidFill>
                  <a:srgbClr val="B9B8BB"/>
                </a:solidFill>
                <a:cs typeface="HP Simplified"/>
              </a:rPr>
              <a:t>© Copyright 2014 Hewlett-Packard Development Company, L.P.  The information contained herein is subject to change without notice.</a:t>
            </a:r>
          </a:p>
        </p:txBody>
      </p:sp>
    </p:spTree>
    <p:extLst>
      <p:ext uri="{BB962C8B-B14F-4D97-AF65-F5344CB8AC3E}">
        <p14:creationId xmlns:p14="http://schemas.microsoft.com/office/powerpoint/2010/main" val="532286521"/>
      </p:ext>
    </p:extLst>
  </p:cSld>
  <p:clrMapOvr>
    <a:masterClrMapping/>
  </p:clrMapOvr>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80" y="313419"/>
            <a:ext cx="8117206"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pic>
        <p:nvPicPr>
          <p:cNvPr id="3" name="Picture 2"/>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37308" y="300852"/>
            <a:ext cx="1252702" cy="5321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47340645"/>
      </p:ext>
    </p:extLst>
  </p:cSld>
  <p:clrMapOvr>
    <a:masterClrMapping/>
  </p:clrMapOvr>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itle, sub title with content">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80" y="1001854"/>
            <a:ext cx="8117206"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80" y="313419"/>
            <a:ext cx="8117206"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5" y="1584962"/>
            <a:ext cx="8119872" cy="4305300"/>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2"/>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37308" y="300852"/>
            <a:ext cx="1252702" cy="5321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39635056"/>
      </p:ext>
    </p:extLst>
  </p:cSld>
  <p:clrMapOvr>
    <a:masterClrMapping/>
  </p:clrMapOvr>
  <p:timing>
    <p:tnLst>
      <p:par>
        <p:cTn id="1" dur="indefinite" restart="never" nodeType="tmRoot"/>
      </p:par>
    </p:tnLst>
  </p:timing>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itle, sub title with bullets">
    <p:bg>
      <p:bgPr>
        <a:solidFill>
          <a:schemeClr val="bg1"/>
        </a:solidFill>
        <a:effectLst/>
      </p:bgPr>
    </p:bg>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80" y="1001854"/>
            <a:ext cx="8117206"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80" y="313419"/>
            <a:ext cx="8117206"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85" y="1584962"/>
            <a:ext cx="8119872" cy="4305300"/>
          </a:xfrm>
        </p:spPr>
        <p:txBody>
          <a:bodyPr wrap="square">
            <a:noAutofit/>
          </a:bodyPr>
          <a:lstStyle>
            <a:lvl1pPr marL="171446" indent="-171446">
              <a:buFont typeface="HP Simplified" pitchFamily="34" charset="0"/>
              <a:buChar char="•"/>
              <a:defRPr sz="1400" b="0">
                <a:solidFill>
                  <a:schemeClr val="tx1"/>
                </a:solidFill>
              </a:defRPr>
            </a:lvl1pPr>
            <a:lvl2pPr marL="342892" indent="-171446">
              <a:buSzPct val="80000"/>
              <a:buFont typeface="HP Simplified" pitchFamily="34" charset="0"/>
              <a:buChar char="–"/>
              <a:defRPr sz="1400">
                <a:solidFill>
                  <a:srgbClr val="000000"/>
                </a:solidFill>
              </a:defRPr>
            </a:lvl2pPr>
            <a:lvl3pPr marL="512750" indent="-169859">
              <a:defRPr sz="1400">
                <a:solidFill>
                  <a:srgbClr val="000000"/>
                </a:solidFill>
              </a:defRPr>
            </a:lvl3pPr>
            <a:lvl4pPr marL="690546" indent="-180971">
              <a:defRPr sz="1400">
                <a:solidFill>
                  <a:srgbClr val="000000"/>
                </a:solidFill>
              </a:defRPr>
            </a:lvl4pPr>
            <a:lvl5pPr marL="833417" indent="-150809">
              <a:defRPr sz="1400">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pic>
        <p:nvPicPr>
          <p:cNvPr id="5" name="Picture 2"/>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37308" y="300852"/>
            <a:ext cx="1252702" cy="5321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157709751"/>
      </p:ext>
    </p:extLst>
  </p:cSld>
  <p:clrMapOvr>
    <a:masterClrMapping/>
  </p:clrMapOvr>
  <p:timing>
    <p:tnLst>
      <p:par>
        <p:cTn id="1" dur="indefinite" restart="never" nodeType="tmRoot"/>
      </p:par>
    </p:tnLst>
  </p:timing>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sub title with two columns">
    <p:spTree>
      <p:nvGrpSpPr>
        <p:cNvPr id="1" name=""/>
        <p:cNvGrpSpPr/>
        <p:nvPr/>
      </p:nvGrpSpPr>
      <p:grpSpPr>
        <a:xfrm>
          <a:off x="0" y="0"/>
          <a:ext cx="0" cy="0"/>
          <a:chOff x="0" y="0"/>
          <a:chExt cx="0" cy="0"/>
        </a:xfrm>
      </p:grpSpPr>
      <p:sp>
        <p:nvSpPr>
          <p:cNvPr id="13" name="Title Placeholder 1"/>
          <p:cNvSpPr>
            <a:spLocks noGrp="1"/>
          </p:cNvSpPr>
          <p:nvPr>
            <p:ph type="title" hasCustomPrompt="1"/>
          </p:nvPr>
        </p:nvSpPr>
        <p:spPr bwMode="black">
          <a:xfrm>
            <a:off x="331472" y="313418"/>
            <a:ext cx="8460105" cy="430887"/>
          </a:xfrm>
          <a:prstGeom prst="rect">
            <a:avLst/>
          </a:prstGeom>
          <a:ln>
            <a:noFill/>
          </a:ln>
        </p:spPr>
        <p:txBody>
          <a:bodyPr vert="horz" wrap="square" lIns="0" tIns="0" rIns="0" bIns="0" rtlCol="0" anchor="t" anchorCtr="0">
            <a:spAutoFit/>
          </a:bodyPr>
          <a:lstStyle>
            <a:lvl1pPr>
              <a:defRPr>
                <a:solidFill>
                  <a:srgbClr val="000000"/>
                </a:solidFill>
              </a:defRPr>
            </a:lvl1pPr>
          </a:lstStyle>
          <a:p>
            <a:r>
              <a:rPr lang="en-US" noProof="0" dirty="0" smtClean="0"/>
              <a:t>Click to edit master title style</a:t>
            </a:r>
            <a:endParaRPr lang="en-US" noProof="0" dirty="0"/>
          </a:p>
        </p:txBody>
      </p:sp>
      <p:sp>
        <p:nvSpPr>
          <p:cNvPr id="8" name="Content Placeholder 7"/>
          <p:cNvSpPr>
            <a:spLocks noGrp="1"/>
          </p:cNvSpPr>
          <p:nvPr>
            <p:ph sz="quarter" idx="16"/>
          </p:nvPr>
        </p:nvSpPr>
        <p:spPr>
          <a:xfrm>
            <a:off x="332330" y="1584964"/>
            <a:ext cx="4030662" cy="42930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7"/>
          </p:nvPr>
        </p:nvSpPr>
        <p:spPr>
          <a:xfrm>
            <a:off x="4568826" y="1581152"/>
            <a:ext cx="3878264"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31472" y="1001854"/>
            <a:ext cx="8460105"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pic>
        <p:nvPicPr>
          <p:cNvPr id="6" name="Picture 2"/>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37308" y="300852"/>
            <a:ext cx="1252702" cy="5321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5241876"/>
      </p:ext>
    </p:extLst>
  </p:cSld>
  <p:clrMapOvr>
    <a:masterClrMapping/>
  </p:clrMapOvr>
  <p:timing>
    <p:tnLst>
      <p:par>
        <p:cTn id="1" dur="indefinite" restart="never" nodeType="tmRoot"/>
      </p:par>
    </p:tnLst>
  </p:timing>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Half page, sub title with image">
    <p:bg>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1"/>
          </p:nvPr>
        </p:nvSpPr>
        <p:spPr>
          <a:xfrm>
            <a:off x="4568828" y="1581397"/>
            <a:ext cx="3878263" cy="4296588"/>
          </a:xfrm>
        </p:spPr>
        <p:txBody>
          <a:bodyPr anchor="ctr"/>
          <a:lstStyle>
            <a:lvl1pPr algn="ctr">
              <a:defRPr b="0">
                <a:solidFill>
                  <a:schemeClr val="tx1"/>
                </a:solidFill>
              </a:defRPr>
            </a:lvl1pPr>
          </a:lstStyle>
          <a:p>
            <a:r>
              <a:rPr lang="en-US" dirty="0" smtClean="0"/>
              <a:t>Drag picture to placeholder or click icon to add</a:t>
            </a:r>
            <a:endParaRPr lang="en-US" dirty="0"/>
          </a:p>
        </p:txBody>
      </p:sp>
      <p:sp>
        <p:nvSpPr>
          <p:cNvPr id="7" name="Title 6"/>
          <p:cNvSpPr>
            <a:spLocks noGrp="1"/>
          </p:cNvSpPr>
          <p:nvPr>
            <p:ph type="title" hasCustomPrompt="1"/>
          </p:nvPr>
        </p:nvSpPr>
        <p:spPr bwMode="black">
          <a:xfrm>
            <a:off x="331479" y="313417"/>
            <a:ext cx="8458200" cy="573024"/>
          </a:xfrm>
        </p:spPr>
        <p:txBody>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94" y="1584960"/>
            <a:ext cx="4011612" cy="4293024"/>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hasCustomPrompt="1"/>
          </p:nvPr>
        </p:nvSpPr>
        <p:spPr bwMode="black">
          <a:xfrm>
            <a:off x="331472" y="1001854"/>
            <a:ext cx="8460105"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pic>
        <p:nvPicPr>
          <p:cNvPr id="8" name="Picture 2"/>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37308" y="300852"/>
            <a:ext cx="1252702" cy="5321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15596982"/>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CD18D641-4A55-4E68-9045-8912AAA7EC7C}" type="datetimeFigureOut">
              <a:rPr lang="en-US" smtClean="0"/>
              <a:t>4/23/2015</a:t>
            </a:fld>
            <a:endParaRPr lang="en-US"/>
          </a:p>
        </p:txBody>
      </p:sp>
      <p:sp>
        <p:nvSpPr>
          <p:cNvPr id="5" name="Footer Placeholder 4"/>
          <p:cNvSpPr>
            <a:spLocks noGrp="1"/>
          </p:cNvSpPr>
          <p:nvPr>
            <p:ph type="ftr" sz="quarter" idx="11"/>
          </p:nvPr>
        </p:nvSpPr>
        <p:spPr/>
        <p:txBody>
          <a:bodyPr/>
          <a:lstStyle>
            <a:lvl1pPr>
              <a:defRPr sz="1200"/>
            </a:lvl1pPr>
          </a:lstStyle>
          <a:p>
            <a:endParaRPr lang="en-US"/>
          </a:p>
        </p:txBody>
      </p:sp>
      <p:sp>
        <p:nvSpPr>
          <p:cNvPr id="6" name="Slide Number Placeholder 5"/>
          <p:cNvSpPr>
            <a:spLocks noGrp="1"/>
          </p:cNvSpPr>
          <p:nvPr>
            <p:ph type="sldNum" sz="quarter" idx="12"/>
          </p:nvPr>
        </p:nvSpPr>
        <p:spPr/>
        <p:txBody>
          <a:bodyPr/>
          <a:lstStyle/>
          <a:p>
            <a:fld id="{D4E4194D-AD95-43C0-BFA1-C316FF355BA7}" type="slidenum">
              <a:rPr lang="en-US" smtClean="0"/>
              <a:t>‹#›</a:t>
            </a:fld>
            <a:endParaRPr lang="en-US"/>
          </a:p>
        </p:txBody>
      </p:sp>
      <p:sp>
        <p:nvSpPr>
          <p:cNvPr id="8" name="Text Placeholder 7"/>
          <p:cNvSpPr>
            <a:spLocks noGrp="1"/>
          </p:cNvSpPr>
          <p:nvPr>
            <p:ph type="body" sz="quarter" idx="13" hasCustomPrompt="1"/>
          </p:nvPr>
        </p:nvSpPr>
        <p:spPr>
          <a:xfrm>
            <a:off x="457200" y="1133856"/>
            <a:ext cx="8229601" cy="274320"/>
          </a:xfrm>
        </p:spPr>
        <p:txBody>
          <a:bodyPr>
            <a:noAutofit/>
          </a:bodyPr>
          <a:lstStyle>
            <a:lvl1pPr marL="0" indent="0">
              <a:spcBef>
                <a:spcPts val="0"/>
              </a:spcBef>
              <a:buNone/>
              <a:defRPr sz="1350">
                <a:solidFill>
                  <a:schemeClr val="accent1"/>
                </a:solidFill>
              </a:defRPr>
            </a:lvl1pPr>
            <a:lvl2pPr marL="0" indent="0">
              <a:spcBef>
                <a:spcPts val="0"/>
              </a:spcBef>
              <a:buNone/>
              <a:defRPr sz="1350"/>
            </a:lvl2pPr>
            <a:lvl3pPr marL="0" indent="0">
              <a:spcBef>
                <a:spcPts val="0"/>
              </a:spcBef>
              <a:buNone/>
              <a:defRPr sz="1350"/>
            </a:lvl3pPr>
            <a:lvl4pPr marL="0" indent="0">
              <a:spcBef>
                <a:spcPts val="0"/>
              </a:spcBef>
              <a:buNone/>
              <a:defRPr sz="1350"/>
            </a:lvl4pPr>
            <a:lvl5pPr marL="0" indent="0">
              <a:spcBef>
                <a:spcPts val="0"/>
              </a:spcBef>
              <a:buNone/>
              <a:defRPr sz="1350"/>
            </a:lvl5pPr>
            <a:lvl6pPr marL="0" indent="0">
              <a:spcBef>
                <a:spcPts val="0"/>
              </a:spcBef>
              <a:buNone/>
              <a:defRPr sz="1350"/>
            </a:lvl6pPr>
            <a:lvl7pPr marL="0" indent="0">
              <a:spcBef>
                <a:spcPts val="0"/>
              </a:spcBef>
              <a:buNone/>
              <a:defRPr sz="1350"/>
            </a:lvl7pPr>
            <a:lvl8pPr marL="0" indent="0">
              <a:spcBef>
                <a:spcPts val="0"/>
              </a:spcBef>
              <a:buNone/>
              <a:defRPr sz="1350"/>
            </a:lvl8pPr>
            <a:lvl9pPr marL="0" indent="0">
              <a:spcBef>
                <a:spcPts val="0"/>
              </a:spcBef>
              <a:buNone/>
              <a:defRPr sz="1350"/>
            </a:lvl9pPr>
          </a:lstStyle>
          <a:p>
            <a:pPr lvl="0"/>
            <a:r>
              <a:rPr lang="en-US" dirty="0" smtClean="0"/>
              <a:t>Click to add subtitle</a:t>
            </a:r>
          </a:p>
        </p:txBody>
      </p:sp>
      <p:sp>
        <p:nvSpPr>
          <p:cNvPr id="3" name="Content Placeholder 2"/>
          <p:cNvSpPr>
            <a:spLocks noGrp="1"/>
          </p:cNvSpPr>
          <p:nvPr>
            <p:ph idx="1"/>
          </p:nvPr>
        </p:nvSpPr>
        <p:spPr>
          <a:xfrm>
            <a:off x="457200" y="1676401"/>
            <a:ext cx="8229601" cy="441960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10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1_Ttitle, sub title with three columns">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2" y="313417"/>
            <a:ext cx="8460105" cy="573024"/>
          </a:xfrm>
        </p:spPr>
        <p:txBody>
          <a:bodyPr/>
          <a:lstStyle>
            <a:lvl1pPr>
              <a:defRPr>
                <a:solidFill>
                  <a:srgbClr val="000000"/>
                </a:solidFill>
              </a:defRPr>
            </a:lvl1pPr>
          </a:lstStyle>
          <a:p>
            <a:r>
              <a:rPr lang="en-US" noProof="0" dirty="0" smtClean="0"/>
              <a:t>Click to edit master title style</a:t>
            </a:r>
            <a:endParaRPr lang="en-US" noProof="0" dirty="0"/>
          </a:p>
        </p:txBody>
      </p:sp>
      <p:sp>
        <p:nvSpPr>
          <p:cNvPr id="9" name="Content Placeholder 8"/>
          <p:cNvSpPr>
            <a:spLocks noGrp="1"/>
          </p:cNvSpPr>
          <p:nvPr>
            <p:ph sz="quarter" idx="16"/>
          </p:nvPr>
        </p:nvSpPr>
        <p:spPr>
          <a:xfrm>
            <a:off x="329184" y="1585385"/>
            <a:ext cx="2523744"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2" name="Content Placeholder 11"/>
          <p:cNvSpPr>
            <a:spLocks noGrp="1"/>
          </p:cNvSpPr>
          <p:nvPr>
            <p:ph sz="quarter" idx="17"/>
          </p:nvPr>
        </p:nvSpPr>
        <p:spPr>
          <a:xfrm>
            <a:off x="3124486" y="1585392"/>
            <a:ext cx="2523744" cy="4296833"/>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4" name="Content Placeholder 13"/>
          <p:cNvSpPr>
            <a:spLocks noGrp="1"/>
          </p:cNvSpPr>
          <p:nvPr>
            <p:ph sz="quarter" idx="18"/>
          </p:nvPr>
        </p:nvSpPr>
        <p:spPr>
          <a:xfrm>
            <a:off x="5919798" y="1585385"/>
            <a:ext cx="2527300"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6" name="Subtitle 2"/>
          <p:cNvSpPr>
            <a:spLocks noGrp="1"/>
          </p:cNvSpPr>
          <p:nvPr>
            <p:ph type="subTitle" idx="1" hasCustomPrompt="1"/>
          </p:nvPr>
        </p:nvSpPr>
        <p:spPr bwMode="black">
          <a:xfrm>
            <a:off x="331472" y="1001854"/>
            <a:ext cx="8460105"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pic>
        <p:nvPicPr>
          <p:cNvPr id="8" name="Picture 2"/>
          <p:cNvPicPr>
            <a:picLocks noChangeAspect="1" noChangeArrowheads="1"/>
          </p:cNvPicPr>
          <p:nvPr userDrawn="1"/>
        </p:nvPicPr>
        <p:blipFill>
          <a:blip r:embed="rId2" cstate="screen">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37308" y="300852"/>
            <a:ext cx="1252702" cy="532121"/>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14870946"/>
      </p:ext>
    </p:extLst>
  </p:cSld>
  <p:clrMapOvr>
    <a:masterClrMapping/>
  </p:clrMapOvr>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1650124137"/>
      </p:ext>
    </p:extLst>
  </p:cSld>
  <p:clrMapOvr>
    <a:masterClrMapping/>
  </p:clrMapOvr>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Title with content">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80" y="313419"/>
            <a:ext cx="8117206"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
        <p:nvSpPr>
          <p:cNvPr id="6" name="Content Placeholder 5"/>
          <p:cNvSpPr>
            <a:spLocks noGrp="1"/>
          </p:cNvSpPr>
          <p:nvPr>
            <p:ph sz="quarter" idx="10"/>
          </p:nvPr>
        </p:nvSpPr>
        <p:spPr>
          <a:xfrm>
            <a:off x="329194" y="1584960"/>
            <a:ext cx="8117904" cy="4293024"/>
          </a:xfrm>
        </p:spPr>
        <p:txBody>
          <a:bodyPr wrap="square">
            <a:noAutofit/>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898813370"/>
      </p:ext>
    </p:extLst>
  </p:cSld>
  <p:clrMapOvr>
    <a:masterClrMapping/>
  </p:clrMapOvr>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userDrawn="1">
  <p:cSld name="Blue divider slide">
    <p:bg>
      <p:bgPr>
        <a:solidFill>
          <a:schemeClr val="accent1"/>
        </a:solidFill>
        <a:effectLst/>
      </p:bgPr>
    </p:bg>
    <p:spTree>
      <p:nvGrpSpPr>
        <p:cNvPr id="1" name=""/>
        <p:cNvGrpSpPr/>
        <p:nvPr/>
      </p:nvGrpSpPr>
      <p:grpSpPr>
        <a:xfrm>
          <a:off x="0" y="0"/>
          <a:ext cx="0" cy="0"/>
          <a:chOff x="0" y="0"/>
          <a:chExt cx="0" cy="0"/>
        </a:xfrm>
      </p:grpSpPr>
      <p:sp>
        <p:nvSpPr>
          <p:cNvPr id="16" name="Title 1"/>
          <p:cNvSpPr>
            <a:spLocks noGrp="1"/>
          </p:cNvSpPr>
          <p:nvPr>
            <p:ph type="ctrTitle" hasCustomPrompt="1"/>
          </p:nvPr>
        </p:nvSpPr>
        <p:spPr bwMode="black">
          <a:xfrm>
            <a:off x="329194" y="317771"/>
            <a:ext cx="7222352" cy="2675604"/>
          </a:xfrm>
          <a:prstGeom prst="rect">
            <a:avLst/>
          </a:prstGeom>
        </p:spPr>
        <p:txBody>
          <a:bodyPr wrap="square" lIns="0" tIns="0" rIns="0" bIns="0" anchor="t" anchorCtr="0">
            <a:noAutofit/>
          </a:bodyPr>
          <a:lstStyle>
            <a:lvl1pPr algn="l">
              <a:lnSpc>
                <a:spcPct val="90000"/>
              </a:lnSpc>
              <a:defRPr sz="4000" b="1" i="0" spc="-100" baseline="0">
                <a:solidFill>
                  <a:schemeClr val="bg1"/>
                </a:solidFill>
                <a:latin typeface="HP Simplified" pitchFamily="34" charset="0"/>
                <a:cs typeface="HP Simplified" pitchFamily="34" charset="0"/>
              </a:defRPr>
            </a:lvl1pPr>
          </a:lstStyle>
          <a:p>
            <a:r>
              <a:rPr lang="en-US" noProof="0" dirty="0" smtClean="0"/>
              <a:t>Click to edit </a:t>
            </a:r>
            <a:br>
              <a:rPr lang="en-US" noProof="0" dirty="0" smtClean="0"/>
            </a:br>
            <a:r>
              <a:rPr lang="en-US" noProof="0" dirty="0" smtClean="0"/>
              <a:t>master </a:t>
            </a:r>
            <a:br>
              <a:rPr lang="en-US" noProof="0" dirty="0" smtClean="0"/>
            </a:br>
            <a:r>
              <a:rPr lang="en-US" noProof="0" dirty="0" smtClean="0"/>
              <a:t>title style</a:t>
            </a:r>
            <a:endParaRPr lang="en-US" noProof="0" dirty="0"/>
          </a:p>
        </p:txBody>
      </p:sp>
      <p:pic>
        <p:nvPicPr>
          <p:cNvPr id="7" name="Picture 6" descr="HP_White_RGB_150_SM.png"/>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8505224" y="6047232"/>
            <a:ext cx="365736" cy="487648"/>
          </a:xfrm>
          <a:prstGeom prst="rect">
            <a:avLst/>
          </a:prstGeom>
        </p:spPr>
      </p:pic>
      <p:sp>
        <p:nvSpPr>
          <p:cNvPr id="6" name="TextBox 5"/>
          <p:cNvSpPr txBox="1"/>
          <p:nvPr userDrawn="1"/>
        </p:nvSpPr>
        <p:spPr>
          <a:xfrm>
            <a:off x="329195" y="6345071"/>
            <a:ext cx="8012545" cy="304800"/>
          </a:xfrm>
          <a:prstGeom prst="rect">
            <a:avLst/>
          </a:prstGeom>
          <a:noFill/>
        </p:spPr>
        <p:txBody>
          <a:bodyPr wrap="square" lIns="0" rtlCol="0">
            <a:noAutofit/>
          </a:bodyPr>
          <a:lstStyle/>
          <a:p>
            <a:pPr defTabSz="457189">
              <a:defRPr/>
            </a:pPr>
            <a:r>
              <a:rPr lang="en-US" sz="700" dirty="0">
                <a:solidFill>
                  <a:prstClr val="white"/>
                </a:solidFill>
                <a:cs typeface="HP Simplified"/>
              </a:rPr>
              <a:t>© Copyright 2014 Hewlett-Packard Development Company, L.P.  The information contained herein is subject to change without notice.</a:t>
            </a:r>
          </a:p>
        </p:txBody>
      </p:sp>
    </p:spTree>
    <p:extLst>
      <p:ext uri="{BB962C8B-B14F-4D97-AF65-F5344CB8AC3E}">
        <p14:creationId xmlns:p14="http://schemas.microsoft.com/office/powerpoint/2010/main" val="1474171202"/>
      </p:ext>
    </p:extLst>
  </p:cSld>
  <p:clrMapOvr>
    <a:masterClrMapping/>
  </p:clrMapOvr>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Title, sub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31470" y="313419"/>
            <a:ext cx="8117206" cy="574516"/>
          </a:xfrm>
        </p:spPr>
        <p:txBody>
          <a:bodyPr wrap="square">
            <a:noAutofit/>
          </a:bodyPr>
          <a:lstStyle>
            <a:lvl1pPr>
              <a:defRPr b="1" i="0">
                <a:solidFill>
                  <a:srgbClr val="000000"/>
                </a:solidFill>
                <a:latin typeface="+mj-lt"/>
                <a:cs typeface="HP Simplified" pitchFamily="34" charset="0"/>
              </a:defRPr>
            </a:lvl1pPr>
          </a:lstStyle>
          <a:p>
            <a:r>
              <a:rPr lang="en-US" noProof="0" dirty="0" smtClean="0"/>
              <a:t>Click to edit master title style</a:t>
            </a:r>
            <a:endParaRPr lang="en-US" noProof="0" dirty="0"/>
          </a:p>
        </p:txBody>
      </p:sp>
      <p:sp>
        <p:nvSpPr>
          <p:cNvPr id="3" name="Subtitle 2"/>
          <p:cNvSpPr>
            <a:spLocks noGrp="1"/>
          </p:cNvSpPr>
          <p:nvPr>
            <p:ph type="subTitle" idx="1" hasCustomPrompt="1"/>
          </p:nvPr>
        </p:nvSpPr>
        <p:spPr bwMode="black">
          <a:xfrm>
            <a:off x="331470" y="915790"/>
            <a:ext cx="8117206" cy="369332"/>
          </a:xfrm>
          <a:prstGeom prst="rect">
            <a:avLst/>
          </a:prstGeom>
        </p:spPr>
        <p:txBody>
          <a:bodyPr wrap="square" anchor="t">
            <a:noAutofit/>
          </a:bodyPr>
          <a:lstStyle>
            <a:lvl1pPr marL="0" indent="0" algn="l">
              <a:lnSpc>
                <a:spcPct val="100000"/>
              </a:lnSpc>
              <a:buNone/>
              <a:defRPr sz="1800" b="0" i="0">
                <a:solidFill>
                  <a:srgbClr val="000000"/>
                </a:solidFill>
                <a:latin typeface="+mj-lt"/>
                <a:cs typeface="HP Simplified"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spTree>
    <p:extLst>
      <p:ext uri="{BB962C8B-B14F-4D97-AF65-F5344CB8AC3E}">
        <p14:creationId xmlns:p14="http://schemas.microsoft.com/office/powerpoint/2010/main" val="123927207"/>
      </p:ext>
    </p:extLst>
  </p:cSld>
  <p:clrMapOvr>
    <a:masterClrMapping/>
  </p:clrMapOvr>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showMasterSp="0" userDrawn="1">
  <p:cSld name="Graphical Section Header 4">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6858000" cy="1828800"/>
          </a:xfrm>
        </p:spPr>
        <p:txBody>
          <a:bodyPr anchor="t"/>
          <a:lstStyle>
            <a:lvl1pPr algn="l">
              <a:defRPr sz="3300" b="1" cap="none" spc="-75" baseline="0"/>
            </a:lvl1pPr>
          </a:lstStyle>
          <a:p>
            <a:r>
              <a:rPr lang="zh-CN" altLang="en-US" smtClean="0"/>
              <a:t>单击此处编辑母版标题样式</a:t>
            </a:r>
            <a:endParaRPr lang="en-US" dirty="0"/>
          </a:p>
        </p:txBody>
      </p:sp>
    </p:spTree>
    <p:extLst>
      <p:ext uri="{BB962C8B-B14F-4D97-AF65-F5344CB8AC3E}">
        <p14:creationId xmlns:p14="http://schemas.microsoft.com/office/powerpoint/2010/main" val="22800774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preserve="1" userDrawn="1">
  <p:cSld name="Graphical Section Header 1">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6858000" cy="1828800"/>
          </a:xfrm>
        </p:spPr>
        <p:txBody>
          <a:bodyPr anchor="t"/>
          <a:lstStyle>
            <a:lvl1pPr algn="l">
              <a:defRPr sz="3300" b="1" cap="none" spc="-75" baseline="0"/>
            </a:lvl1pPr>
          </a:lstStyle>
          <a:p>
            <a:r>
              <a:rPr lang="en-US" dirty="0" smtClean="0"/>
              <a:t>Click to edit Master title style</a:t>
            </a:r>
            <a:endParaRPr lang="en-US" dirty="0"/>
          </a:p>
        </p:txBody>
      </p:sp>
      <p:sp>
        <p:nvSpPr>
          <p:cNvPr id="5" name="Footer Placeholder 4"/>
          <p:cNvSpPr>
            <a:spLocks noGrp="1"/>
          </p:cNvSpPr>
          <p:nvPr>
            <p:ph type="ftr" sz="quarter" idx="11"/>
          </p:nvPr>
        </p:nvSpPr>
        <p:spPr>
          <a:xfrm>
            <a:off x="5410211" y="6478524"/>
            <a:ext cx="2133600" cy="219456"/>
          </a:xfrm>
          <a:prstGeom prst="rect">
            <a:avLst/>
          </a:prstGeom>
        </p:spPr>
        <p:txBody>
          <a:bodyPr/>
          <a:lstStyle>
            <a:lvl1pPr>
              <a:defRPr>
                <a:solidFill>
                  <a:schemeClr val="tx1"/>
                </a:solidFill>
              </a:defRPr>
            </a:lvl1pPr>
          </a:lstStyle>
          <a:p>
            <a:pPr defTabSz="685800"/>
            <a:endParaRPr lang="en-US" dirty="0">
              <a:solidFill>
                <a:prstClr val="white"/>
              </a:solidFill>
            </a:endParaRPr>
          </a:p>
        </p:txBody>
      </p:sp>
      <p:sp>
        <p:nvSpPr>
          <p:cNvPr id="6" name="copyright"/>
          <p:cNvSpPr txBox="1"/>
          <p:nvPr userDrawn="1"/>
        </p:nvSpPr>
        <p:spPr>
          <a:xfrm>
            <a:off x="457200" y="6482536"/>
            <a:ext cx="4953000" cy="215444"/>
          </a:xfrm>
          <a:prstGeom prst="rect">
            <a:avLst/>
          </a:prstGeom>
          <a:noFill/>
        </p:spPr>
        <p:txBody>
          <a:bodyPr wrap="square" lIns="0" tIns="0" rIns="0" bIns="0" rtlCol="0" anchor="b">
            <a:noAutofit/>
          </a:bodyPr>
          <a:lstStyle/>
          <a:p>
            <a:pPr>
              <a:defRPr/>
            </a:pPr>
            <a:r>
              <a:rPr lang="en-US" sz="525" dirty="0" smtClean="0">
                <a:solidFill>
                  <a:prstClr val="white"/>
                </a:solidFill>
                <a:cs typeface="HP Simplified"/>
              </a:rPr>
              <a:t>© Copyright 2015 Hewlett-Packard Development Company, L.P. The information contained herein is subject to change without notice. HP Confidential – For training purposes only.</a:t>
            </a:r>
          </a:p>
        </p:txBody>
      </p:sp>
      <p:sp>
        <p:nvSpPr>
          <p:cNvPr id="7" name="TextBox 6"/>
          <p:cNvSpPr txBox="1"/>
          <p:nvPr userDrawn="1"/>
        </p:nvSpPr>
        <p:spPr bwMode="auto">
          <a:xfrm>
            <a:off x="246962" y="6547617"/>
            <a:ext cx="142988" cy="150041"/>
          </a:xfrm>
          <a:prstGeom prst="rect">
            <a:avLst/>
          </a:prstGeom>
        </p:spPr>
        <p:txBody>
          <a:bodyPr vert="horz" wrap="none" lIns="0" tIns="34290" rIns="68580" bIns="34290" rtlCol="0" anchor="ctr">
            <a:spAutoFit/>
          </a:bodyPr>
          <a:lstStyle/>
          <a:p>
            <a:pPr defTabSz="685800"/>
            <a:fld id="{6C5AF65D-6854-49AF-ABC5-48B5BA0EA842}" type="slidenum">
              <a:rPr lang="en-US" sz="525" smtClean="0">
                <a:solidFill>
                  <a:prstClr val="white">
                    <a:lumMod val="50000"/>
                    <a:lumOff val="50000"/>
                  </a:prstClr>
                </a:solidFill>
                <a:cs typeface="HP Simplified"/>
              </a:rPr>
              <a:pPr defTabSz="685800"/>
              <a:t>‹#›</a:t>
            </a:fld>
            <a:endParaRPr lang="en-US" sz="525" dirty="0" smtClean="0">
              <a:solidFill>
                <a:prstClr val="white">
                  <a:lumMod val="50000"/>
                  <a:lumOff val="50000"/>
                </a:prstClr>
              </a:solidFill>
              <a:cs typeface="HP Simplified"/>
            </a:endParaRPr>
          </a:p>
        </p:txBody>
      </p:sp>
    </p:spTree>
    <p:extLst>
      <p:ext uri="{BB962C8B-B14F-4D97-AF65-F5344CB8AC3E}">
        <p14:creationId xmlns:p14="http://schemas.microsoft.com/office/powerpoint/2010/main" val="57627410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a:xfrm>
            <a:off x="7620000" y="6478524"/>
            <a:ext cx="609600" cy="219456"/>
          </a:xfrm>
          <a:prstGeom prst="rect">
            <a:avLst/>
          </a:prstGeom>
        </p:spPr>
        <p:txBody>
          <a:bodyPr/>
          <a:lstStyle/>
          <a:p>
            <a:pPr defTabSz="685800"/>
            <a:fld id="{80C853A8-1CF5-4118-9D6D-C132E8FC53CB}" type="datetimeFigureOut">
              <a:rPr lang="en-US" smtClean="0">
                <a:solidFill>
                  <a:srgbClr val="E5E8E8">
                    <a:lumMod val="75000"/>
                  </a:srgbClr>
                </a:solidFill>
              </a:rPr>
              <a:pPr defTabSz="685800"/>
              <a:t>4/23/2015</a:t>
            </a:fld>
            <a:endParaRPr lang="en-US" dirty="0">
              <a:solidFill>
                <a:srgbClr val="E5E8E8">
                  <a:lumMod val="75000"/>
                </a:srgbClr>
              </a:solidFill>
            </a:endParaRPr>
          </a:p>
        </p:txBody>
      </p:sp>
      <p:sp>
        <p:nvSpPr>
          <p:cNvPr id="5" name="Footer Placeholder 4"/>
          <p:cNvSpPr>
            <a:spLocks noGrp="1"/>
          </p:cNvSpPr>
          <p:nvPr>
            <p:ph type="ftr" sz="quarter" idx="11"/>
          </p:nvPr>
        </p:nvSpPr>
        <p:spPr>
          <a:xfrm>
            <a:off x="5410211" y="6478524"/>
            <a:ext cx="2133600" cy="219456"/>
          </a:xfrm>
          <a:prstGeom prst="rect">
            <a:avLst/>
          </a:prstGeom>
        </p:spPr>
        <p:txBody>
          <a:bodyPr/>
          <a:lstStyle/>
          <a:p>
            <a:pPr defTabSz="685800"/>
            <a:endParaRPr lang="en-US" dirty="0">
              <a:solidFill>
                <a:srgbClr val="E5E8E8">
                  <a:lumMod val="75000"/>
                </a:srgbClr>
              </a:solidFill>
            </a:endParaRPr>
          </a:p>
        </p:txBody>
      </p:sp>
      <p:sp>
        <p:nvSpPr>
          <p:cNvPr id="6" name="Slide Number Placeholder 5"/>
          <p:cNvSpPr>
            <a:spLocks noGrp="1"/>
          </p:cNvSpPr>
          <p:nvPr>
            <p:ph type="sldNum" sz="quarter" idx="12"/>
          </p:nvPr>
        </p:nvSpPr>
        <p:spPr>
          <a:xfrm>
            <a:off x="158760" y="6478524"/>
            <a:ext cx="228600" cy="219456"/>
          </a:xfrm>
          <a:prstGeom prst="rect">
            <a:avLst/>
          </a:prstGeom>
        </p:spPr>
        <p:txBody>
          <a:bodyPr/>
          <a:lstStyle/>
          <a:p>
            <a:pPr defTabSz="685800"/>
            <a:fld id="{00DE720E-C72B-42F0-AD69-52D60E3C605E}" type="slidenum">
              <a:rPr lang="en-US" smtClean="0">
                <a:solidFill>
                  <a:prstClr val="black"/>
                </a:solidFill>
              </a:rPr>
              <a:pPr defTabSz="685800"/>
              <a:t>‹#›</a:t>
            </a:fld>
            <a:endParaRPr lang="en-US" dirty="0">
              <a:solidFill>
                <a:prstClr val="black"/>
              </a:solidFill>
            </a:endParaRPr>
          </a:p>
        </p:txBody>
      </p:sp>
      <p:sp>
        <p:nvSpPr>
          <p:cNvPr id="8" name="Text Placeholder 7"/>
          <p:cNvSpPr>
            <a:spLocks noGrp="1"/>
          </p:cNvSpPr>
          <p:nvPr>
            <p:ph type="body" sz="quarter" idx="13" hasCustomPrompt="1"/>
          </p:nvPr>
        </p:nvSpPr>
        <p:spPr>
          <a:xfrm>
            <a:off x="457210" y="1133856"/>
            <a:ext cx="8229601" cy="274320"/>
          </a:xfrm>
        </p:spPr>
        <p:txBody>
          <a:bodyPr>
            <a:noAutofit/>
          </a:bodyPr>
          <a:lstStyle>
            <a:lvl1pPr marL="0" indent="0">
              <a:spcBef>
                <a:spcPts val="0"/>
              </a:spcBef>
              <a:buNone/>
              <a:defRPr sz="1350">
                <a:solidFill>
                  <a:schemeClr val="accent1"/>
                </a:solidFill>
              </a:defRPr>
            </a:lvl1pPr>
            <a:lvl2pPr marL="0" indent="0">
              <a:spcBef>
                <a:spcPts val="0"/>
              </a:spcBef>
              <a:buNone/>
              <a:defRPr sz="1350"/>
            </a:lvl2pPr>
            <a:lvl3pPr marL="0" indent="0">
              <a:spcBef>
                <a:spcPts val="0"/>
              </a:spcBef>
              <a:buNone/>
              <a:defRPr sz="1350"/>
            </a:lvl3pPr>
            <a:lvl4pPr marL="0" indent="0">
              <a:spcBef>
                <a:spcPts val="0"/>
              </a:spcBef>
              <a:buNone/>
              <a:defRPr sz="1350"/>
            </a:lvl4pPr>
            <a:lvl5pPr marL="0" indent="0">
              <a:spcBef>
                <a:spcPts val="0"/>
              </a:spcBef>
              <a:buNone/>
              <a:defRPr sz="1350"/>
            </a:lvl5pPr>
            <a:lvl6pPr marL="0" indent="0">
              <a:spcBef>
                <a:spcPts val="0"/>
              </a:spcBef>
              <a:buNone/>
              <a:defRPr sz="1350"/>
            </a:lvl6pPr>
            <a:lvl7pPr marL="0" indent="0">
              <a:spcBef>
                <a:spcPts val="0"/>
              </a:spcBef>
              <a:buNone/>
              <a:defRPr sz="1350"/>
            </a:lvl7pPr>
            <a:lvl8pPr marL="0" indent="0">
              <a:spcBef>
                <a:spcPts val="0"/>
              </a:spcBef>
              <a:buNone/>
              <a:defRPr sz="1350"/>
            </a:lvl8pPr>
            <a:lvl9pPr marL="0" indent="0">
              <a:spcBef>
                <a:spcPts val="0"/>
              </a:spcBef>
              <a:buNone/>
              <a:defRPr sz="1350"/>
            </a:lvl9pPr>
          </a:lstStyle>
          <a:p>
            <a:pPr lvl="0"/>
            <a:r>
              <a:rPr lang="en-US" dirty="0" smtClean="0"/>
              <a:t>Click to add subtitle</a:t>
            </a:r>
          </a:p>
        </p:txBody>
      </p:sp>
      <p:sp>
        <p:nvSpPr>
          <p:cNvPr id="3" name="Content Placeholder 2"/>
          <p:cNvSpPr>
            <a:spLocks noGrp="1"/>
          </p:cNvSpPr>
          <p:nvPr>
            <p:ph idx="1"/>
          </p:nvPr>
        </p:nvSpPr>
        <p:spPr>
          <a:xfrm>
            <a:off x="457210" y="1676401"/>
            <a:ext cx="8229601" cy="441960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1620224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7620000" y="6478524"/>
            <a:ext cx="609600" cy="219456"/>
          </a:xfrm>
          <a:prstGeom prst="rect">
            <a:avLst/>
          </a:prstGeom>
        </p:spPr>
        <p:txBody>
          <a:bodyPr/>
          <a:lstStyle/>
          <a:p>
            <a:pPr defTabSz="685800"/>
            <a:fld id="{80C853A8-1CF5-4118-9D6D-C132E8FC53CB}" type="datetimeFigureOut">
              <a:rPr lang="en-US" smtClean="0">
                <a:solidFill>
                  <a:srgbClr val="E5E8E8">
                    <a:lumMod val="75000"/>
                  </a:srgbClr>
                </a:solidFill>
              </a:rPr>
              <a:pPr defTabSz="685800"/>
              <a:t>4/23/2015</a:t>
            </a:fld>
            <a:endParaRPr lang="en-US" dirty="0">
              <a:solidFill>
                <a:srgbClr val="E5E8E8">
                  <a:lumMod val="75000"/>
                </a:srgbClr>
              </a:solidFill>
            </a:endParaRPr>
          </a:p>
        </p:txBody>
      </p:sp>
      <p:sp>
        <p:nvSpPr>
          <p:cNvPr id="4" name="Footer Placeholder 3"/>
          <p:cNvSpPr>
            <a:spLocks noGrp="1"/>
          </p:cNvSpPr>
          <p:nvPr>
            <p:ph type="ftr" sz="quarter" idx="11"/>
          </p:nvPr>
        </p:nvSpPr>
        <p:spPr>
          <a:xfrm>
            <a:off x="5410211" y="6478524"/>
            <a:ext cx="2133600" cy="219456"/>
          </a:xfrm>
          <a:prstGeom prst="rect">
            <a:avLst/>
          </a:prstGeom>
        </p:spPr>
        <p:txBody>
          <a:bodyPr/>
          <a:lstStyle/>
          <a:p>
            <a:pPr defTabSz="685800"/>
            <a:endParaRPr lang="en-US" dirty="0">
              <a:solidFill>
                <a:srgbClr val="E5E8E8">
                  <a:lumMod val="75000"/>
                </a:srgbClr>
              </a:solidFill>
            </a:endParaRPr>
          </a:p>
        </p:txBody>
      </p:sp>
      <p:sp>
        <p:nvSpPr>
          <p:cNvPr id="5" name="Slide Number Placeholder 4"/>
          <p:cNvSpPr>
            <a:spLocks noGrp="1"/>
          </p:cNvSpPr>
          <p:nvPr>
            <p:ph type="sldNum" sz="quarter" idx="12"/>
          </p:nvPr>
        </p:nvSpPr>
        <p:spPr>
          <a:xfrm>
            <a:off x="158760" y="6478524"/>
            <a:ext cx="228600" cy="219456"/>
          </a:xfrm>
          <a:prstGeom prst="rect">
            <a:avLst/>
          </a:prstGeom>
        </p:spPr>
        <p:txBody>
          <a:bodyPr/>
          <a:lstStyle/>
          <a:p>
            <a:pPr defTabSz="685800"/>
            <a:fld id="{00DE720E-C72B-42F0-AD69-52D60E3C605E}" type="slidenum">
              <a:rPr lang="en-US" smtClean="0">
                <a:solidFill>
                  <a:prstClr val="black"/>
                </a:solidFill>
              </a:rPr>
              <a:pPr defTabSz="685800"/>
              <a:t>‹#›</a:t>
            </a:fld>
            <a:endParaRPr lang="en-US" dirty="0">
              <a:solidFill>
                <a:prstClr val="black"/>
              </a:solidFill>
            </a:endParaRPr>
          </a:p>
        </p:txBody>
      </p:sp>
      <p:sp>
        <p:nvSpPr>
          <p:cNvPr id="6" name="Text Placeholder 7"/>
          <p:cNvSpPr>
            <a:spLocks noGrp="1"/>
          </p:cNvSpPr>
          <p:nvPr>
            <p:ph type="body" sz="quarter" idx="13" hasCustomPrompt="1"/>
          </p:nvPr>
        </p:nvSpPr>
        <p:spPr>
          <a:xfrm>
            <a:off x="457210" y="1133856"/>
            <a:ext cx="8229601" cy="260574"/>
          </a:xfrm>
        </p:spPr>
        <p:txBody>
          <a:bodyPr>
            <a:noAutofit/>
          </a:bodyPr>
          <a:lstStyle>
            <a:lvl1pPr marL="0" indent="0">
              <a:spcBef>
                <a:spcPts val="0"/>
              </a:spcBef>
              <a:buNone/>
              <a:defRPr sz="1350">
                <a:solidFill>
                  <a:schemeClr val="accent1"/>
                </a:solidFill>
              </a:defRPr>
            </a:lvl1pPr>
            <a:lvl2pPr marL="0" indent="0">
              <a:spcBef>
                <a:spcPts val="0"/>
              </a:spcBef>
              <a:buNone/>
              <a:defRPr sz="1350"/>
            </a:lvl2pPr>
            <a:lvl3pPr marL="0" indent="0">
              <a:spcBef>
                <a:spcPts val="0"/>
              </a:spcBef>
              <a:buNone/>
              <a:defRPr sz="1350"/>
            </a:lvl3pPr>
            <a:lvl4pPr marL="0" indent="0">
              <a:spcBef>
                <a:spcPts val="0"/>
              </a:spcBef>
              <a:buNone/>
              <a:defRPr sz="1350"/>
            </a:lvl4pPr>
            <a:lvl5pPr marL="0" indent="0">
              <a:spcBef>
                <a:spcPts val="0"/>
              </a:spcBef>
              <a:buNone/>
              <a:defRPr sz="1350"/>
            </a:lvl5pPr>
            <a:lvl6pPr marL="0" indent="0">
              <a:spcBef>
                <a:spcPts val="0"/>
              </a:spcBef>
              <a:buNone/>
              <a:defRPr sz="1350"/>
            </a:lvl6pPr>
            <a:lvl7pPr marL="0" indent="0">
              <a:spcBef>
                <a:spcPts val="0"/>
              </a:spcBef>
              <a:buNone/>
              <a:defRPr sz="1350"/>
            </a:lvl7pPr>
            <a:lvl8pPr marL="0" indent="0">
              <a:spcBef>
                <a:spcPts val="0"/>
              </a:spcBef>
              <a:buNone/>
              <a:defRPr sz="1350"/>
            </a:lvl8pPr>
            <a:lvl9pPr marL="0" indent="0">
              <a:spcBef>
                <a:spcPts val="0"/>
              </a:spcBef>
              <a:buNone/>
              <a:defRPr sz="1350"/>
            </a:lvl9pPr>
          </a:lstStyle>
          <a:p>
            <a:pPr lvl="0"/>
            <a:r>
              <a:rPr lang="en-US" dirty="0" smtClean="0"/>
              <a:t>Click to add subtitle</a:t>
            </a:r>
          </a:p>
        </p:txBody>
      </p:sp>
    </p:spTree>
    <p:extLst>
      <p:ext uri="{BB962C8B-B14F-4D97-AF65-F5344CB8AC3E}">
        <p14:creationId xmlns:p14="http://schemas.microsoft.com/office/powerpoint/2010/main" val="3760926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099"/>
            </a:lvl1pPr>
            <a:lvl2pPr>
              <a:defRPr sz="1799"/>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099"/>
            </a:lvl1pPr>
            <a:lvl2pPr>
              <a:defRPr sz="1799"/>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79"/>
            <a:ext cx="2133600" cy="365125"/>
          </a:xfrm>
          <a:prstGeom prst="rect">
            <a:avLst/>
          </a:prstGeom>
        </p:spPr>
        <p:txBody>
          <a:bodyPr/>
          <a:lstStyle/>
          <a:p>
            <a:pPr defTabSz="685800"/>
            <a:fld id="{7FED3AEF-5C50-4448-84D1-D4DE7E3DC60C}" type="datetimeFigureOut">
              <a:rPr lang="en-US" smtClean="0">
                <a:solidFill>
                  <a:srgbClr val="E5E8E8">
                    <a:lumMod val="75000"/>
                  </a:srgbClr>
                </a:solidFill>
              </a:rPr>
              <a:pPr defTabSz="685800"/>
              <a:t>4/23/2015</a:t>
            </a:fld>
            <a:endParaRPr lang="en-US" dirty="0">
              <a:solidFill>
                <a:srgbClr val="E5E8E8">
                  <a:lumMod val="75000"/>
                </a:srgbClr>
              </a:solidFill>
            </a:endParaRPr>
          </a:p>
        </p:txBody>
      </p:sp>
      <p:sp>
        <p:nvSpPr>
          <p:cNvPr id="6" name="Footer Placeholder 5"/>
          <p:cNvSpPr>
            <a:spLocks noGrp="1"/>
          </p:cNvSpPr>
          <p:nvPr>
            <p:ph type="ftr" sz="quarter" idx="11"/>
          </p:nvPr>
        </p:nvSpPr>
        <p:spPr>
          <a:xfrm>
            <a:off x="3124211" y="6356379"/>
            <a:ext cx="2895600" cy="365125"/>
          </a:xfrm>
          <a:prstGeom prst="rect">
            <a:avLst/>
          </a:prstGeom>
        </p:spPr>
        <p:txBody>
          <a:bodyPr/>
          <a:lstStyle/>
          <a:p>
            <a:pPr defTabSz="685800"/>
            <a:endParaRPr lang="en-US" dirty="0">
              <a:solidFill>
                <a:srgbClr val="E5E8E8">
                  <a:lumMod val="75000"/>
                </a:srgbClr>
              </a:solidFill>
            </a:endParaRPr>
          </a:p>
        </p:txBody>
      </p:sp>
      <p:sp>
        <p:nvSpPr>
          <p:cNvPr id="7" name="Slide Number Placeholder 6"/>
          <p:cNvSpPr>
            <a:spLocks noGrp="1"/>
          </p:cNvSpPr>
          <p:nvPr>
            <p:ph type="sldNum" sz="quarter" idx="12"/>
          </p:nvPr>
        </p:nvSpPr>
        <p:spPr>
          <a:xfrm>
            <a:off x="6553211" y="6356379"/>
            <a:ext cx="2133600" cy="365125"/>
          </a:xfrm>
          <a:prstGeom prst="rect">
            <a:avLst/>
          </a:prstGeom>
        </p:spPr>
        <p:txBody>
          <a:bodyPr/>
          <a:lstStyle/>
          <a:p>
            <a:pPr defTabSz="685800"/>
            <a:fld id="{391074C9-9B52-472F-818B-924EE7851E84}" type="slidenum">
              <a:rPr lang="en-US" smtClean="0">
                <a:solidFill>
                  <a:prstClr val="black"/>
                </a:solidFill>
              </a:rPr>
              <a:pPr defTabSz="685800"/>
              <a:t>‹#›</a:t>
            </a:fld>
            <a:endParaRPr lang="en-US" dirty="0">
              <a:solidFill>
                <a:prstClr val="black"/>
              </a:solidFill>
            </a:endParaRPr>
          </a:p>
        </p:txBody>
      </p:sp>
      <p:sp>
        <p:nvSpPr>
          <p:cNvPr id="8" name="Text Placeholder 7"/>
          <p:cNvSpPr>
            <a:spLocks noGrp="1"/>
          </p:cNvSpPr>
          <p:nvPr>
            <p:ph type="body" sz="quarter" idx="13" hasCustomPrompt="1"/>
          </p:nvPr>
        </p:nvSpPr>
        <p:spPr>
          <a:xfrm>
            <a:off x="457210" y="1133856"/>
            <a:ext cx="8229601" cy="274320"/>
          </a:xfrm>
        </p:spPr>
        <p:txBody>
          <a:bodyPr>
            <a:noAutofit/>
          </a:bodyPr>
          <a:lstStyle>
            <a:lvl1pPr marL="0" indent="0">
              <a:spcBef>
                <a:spcPts val="0"/>
              </a:spcBef>
              <a:buNone/>
              <a:defRPr sz="1350">
                <a:solidFill>
                  <a:schemeClr val="accent1"/>
                </a:solidFill>
              </a:defRPr>
            </a:lvl1pPr>
            <a:lvl2pPr marL="0" indent="0">
              <a:spcBef>
                <a:spcPts val="0"/>
              </a:spcBef>
              <a:buNone/>
              <a:defRPr sz="1350"/>
            </a:lvl2pPr>
            <a:lvl3pPr marL="0" indent="0">
              <a:spcBef>
                <a:spcPts val="0"/>
              </a:spcBef>
              <a:buNone/>
              <a:defRPr sz="1350"/>
            </a:lvl3pPr>
            <a:lvl4pPr marL="0" indent="0">
              <a:spcBef>
                <a:spcPts val="0"/>
              </a:spcBef>
              <a:buNone/>
              <a:defRPr sz="1350"/>
            </a:lvl4pPr>
            <a:lvl5pPr marL="0" indent="0">
              <a:spcBef>
                <a:spcPts val="0"/>
              </a:spcBef>
              <a:buNone/>
              <a:defRPr sz="1350"/>
            </a:lvl5pPr>
            <a:lvl6pPr marL="0" indent="0">
              <a:spcBef>
                <a:spcPts val="0"/>
              </a:spcBef>
              <a:buNone/>
              <a:defRPr sz="1350"/>
            </a:lvl6pPr>
            <a:lvl7pPr marL="0" indent="0">
              <a:spcBef>
                <a:spcPts val="0"/>
              </a:spcBef>
              <a:buNone/>
              <a:defRPr sz="1350"/>
            </a:lvl7pPr>
            <a:lvl8pPr marL="0" indent="0">
              <a:spcBef>
                <a:spcPts val="0"/>
              </a:spcBef>
              <a:buNone/>
              <a:defRPr sz="1350"/>
            </a:lvl8pPr>
            <a:lvl9pPr marL="0" indent="0">
              <a:spcBef>
                <a:spcPts val="0"/>
              </a:spcBef>
              <a:buNone/>
              <a:defRPr sz="1350"/>
            </a:lvl9pPr>
          </a:lstStyle>
          <a:p>
            <a:pPr lvl="0"/>
            <a:r>
              <a:rPr lang="en-US" dirty="0" smtClean="0"/>
              <a:t>Click to add subtitle</a:t>
            </a:r>
          </a:p>
        </p:txBody>
      </p:sp>
    </p:spTree>
    <p:extLst>
      <p:ext uri="{BB962C8B-B14F-4D97-AF65-F5344CB8AC3E}">
        <p14:creationId xmlns:p14="http://schemas.microsoft.com/office/powerpoint/2010/main" val="19712982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Title only">
    <p:bg>
      <p:bgPr>
        <a:solidFill>
          <a:schemeClr val="bg1"/>
        </a:solidFill>
        <a:effectLst/>
      </p:bgPr>
    </p:bg>
    <p:spTree>
      <p:nvGrpSpPr>
        <p:cNvPr id="1" name=""/>
        <p:cNvGrpSpPr/>
        <p:nvPr/>
      </p:nvGrpSpPr>
      <p:grpSpPr>
        <a:xfrm>
          <a:off x="0" y="0"/>
          <a:ext cx="0" cy="0"/>
          <a:chOff x="0" y="0"/>
          <a:chExt cx="0" cy="0"/>
        </a:xfrm>
      </p:grpSpPr>
      <p:sp>
        <p:nvSpPr>
          <p:cNvPr id="7" name="Title 6"/>
          <p:cNvSpPr>
            <a:spLocks noGrp="1"/>
          </p:cNvSpPr>
          <p:nvPr>
            <p:ph type="title" hasCustomPrompt="1"/>
          </p:nvPr>
        </p:nvSpPr>
        <p:spPr bwMode="black">
          <a:xfrm>
            <a:off x="329184" y="313419"/>
            <a:ext cx="8117206"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1484267504"/>
      </p:ext>
    </p:extLst>
  </p:cSld>
  <p:clrMapOvr>
    <a:masterClrMapping/>
  </p:clrMapOvr>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sub titl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bwMode="black">
          <a:xfrm>
            <a:off x="331480" y="1001854"/>
            <a:ext cx="8117206" cy="369332"/>
          </a:xfrm>
          <a:prstGeom prst="rect">
            <a:avLst/>
          </a:prstGeom>
        </p:spPr>
        <p:txBody>
          <a:bodyPr wrap="square" anchor="t">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189" indent="0" algn="ctr">
              <a:buNone/>
              <a:defRPr>
                <a:solidFill>
                  <a:schemeClr val="tx1">
                    <a:tint val="75000"/>
                  </a:schemeClr>
                </a:solidFill>
              </a:defRPr>
            </a:lvl2pPr>
            <a:lvl3pPr marL="914378"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2"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noProof="0" dirty="0" smtClean="0"/>
              <a:t>Click to edit master subtitle style</a:t>
            </a:r>
            <a:endParaRPr lang="en-US" noProof="0" dirty="0"/>
          </a:p>
        </p:txBody>
      </p:sp>
      <p:sp>
        <p:nvSpPr>
          <p:cNvPr id="7" name="Title 6"/>
          <p:cNvSpPr>
            <a:spLocks noGrp="1"/>
          </p:cNvSpPr>
          <p:nvPr>
            <p:ph type="title" hasCustomPrompt="1"/>
          </p:nvPr>
        </p:nvSpPr>
        <p:spPr bwMode="black">
          <a:xfrm>
            <a:off x="331480" y="313419"/>
            <a:ext cx="8117206" cy="574516"/>
          </a:xfrm>
        </p:spPr>
        <p:txBody>
          <a:bodyPr wrap="square">
            <a:noAutofit/>
          </a:bodyPr>
          <a:lstStyle>
            <a:lvl1pPr>
              <a:defRPr b="1" i="0">
                <a:solidFill>
                  <a:srgbClr val="000000"/>
                </a:solidFill>
                <a:latin typeface="HP Simplified" pitchFamily="34" charset="0"/>
                <a:cs typeface="HP Simplified" pitchFamily="34" charset="0"/>
              </a:defRPr>
            </a:lvl1pPr>
          </a:lstStyle>
          <a:p>
            <a:r>
              <a:rPr lang="en-US" noProof="0" dirty="0" smtClean="0"/>
              <a:t>Click to edit master title style</a:t>
            </a:r>
            <a:endParaRPr lang="en-US" noProof="0" dirty="0"/>
          </a:p>
        </p:txBody>
      </p:sp>
    </p:spTree>
    <p:extLst>
      <p:ext uri="{BB962C8B-B14F-4D97-AF65-F5344CB8AC3E}">
        <p14:creationId xmlns:p14="http://schemas.microsoft.com/office/powerpoint/2010/main" val="1019687422"/>
      </p:ext>
    </p:extLst>
  </p:cSld>
  <p:clrMapOvr>
    <a:masterClrMapping/>
  </p:clrMapOvr>
  <p:transition spd="med">
    <p:wipe dir="r"/>
  </p:transition>
  <p:timing>
    <p:tnLst>
      <p:par>
        <p:cTn id="1" dur="indefinite" restart="never" nodeType="tmRoot"/>
      </p:par>
    </p:tnLst>
  </p:timing>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7620000" y="6478524"/>
            <a:ext cx="609600" cy="219456"/>
          </a:xfrm>
          <a:prstGeom prst="rect">
            <a:avLst/>
          </a:prstGeom>
        </p:spPr>
        <p:txBody>
          <a:bodyPr/>
          <a:lstStyle/>
          <a:p>
            <a:pPr defTabSz="685800"/>
            <a:fld id="{80C853A8-1CF5-4118-9D6D-C132E8FC53CB}" type="datetimeFigureOut">
              <a:rPr lang="en-US" smtClean="0">
                <a:solidFill>
                  <a:srgbClr val="E5E8E8">
                    <a:lumMod val="75000"/>
                  </a:srgbClr>
                </a:solidFill>
              </a:rPr>
              <a:pPr defTabSz="685800"/>
              <a:t>4/23/2015</a:t>
            </a:fld>
            <a:endParaRPr lang="en-US" dirty="0">
              <a:solidFill>
                <a:srgbClr val="E5E8E8">
                  <a:lumMod val="75000"/>
                </a:srgbClr>
              </a:solidFill>
            </a:endParaRPr>
          </a:p>
        </p:txBody>
      </p:sp>
      <p:sp>
        <p:nvSpPr>
          <p:cNvPr id="5" name="Footer Placeholder 4"/>
          <p:cNvSpPr>
            <a:spLocks noGrp="1"/>
          </p:cNvSpPr>
          <p:nvPr>
            <p:ph type="ftr" sz="quarter" idx="11"/>
          </p:nvPr>
        </p:nvSpPr>
        <p:spPr>
          <a:xfrm>
            <a:off x="5410210" y="6478524"/>
            <a:ext cx="2133600" cy="219456"/>
          </a:xfrm>
          <a:prstGeom prst="rect">
            <a:avLst/>
          </a:prstGeom>
        </p:spPr>
        <p:txBody>
          <a:bodyPr/>
          <a:lstStyle/>
          <a:p>
            <a:pPr defTabSz="685800"/>
            <a:endParaRPr lang="en-US" dirty="0">
              <a:solidFill>
                <a:srgbClr val="E5E8E8">
                  <a:lumMod val="75000"/>
                </a:srgbClr>
              </a:solidFill>
            </a:endParaRPr>
          </a:p>
        </p:txBody>
      </p:sp>
      <p:sp>
        <p:nvSpPr>
          <p:cNvPr id="6" name="Slide Number Placeholder 5"/>
          <p:cNvSpPr>
            <a:spLocks noGrp="1"/>
          </p:cNvSpPr>
          <p:nvPr>
            <p:ph type="sldNum" sz="quarter" idx="12"/>
          </p:nvPr>
        </p:nvSpPr>
        <p:spPr>
          <a:xfrm>
            <a:off x="158759" y="6478524"/>
            <a:ext cx="228600" cy="219456"/>
          </a:xfrm>
          <a:prstGeom prst="rect">
            <a:avLst/>
          </a:prstGeom>
        </p:spPr>
        <p:txBody>
          <a:bodyPr/>
          <a:lstStyle/>
          <a:p>
            <a:pPr defTabSz="685800"/>
            <a:endParaRPr lang="en-US" dirty="0">
              <a:solidFill>
                <a:prstClr val="black"/>
              </a:solidFill>
            </a:endParaRPr>
          </a:p>
        </p:txBody>
      </p:sp>
    </p:spTree>
    <p:extLst>
      <p:ext uri="{BB962C8B-B14F-4D97-AF65-F5344CB8AC3E}">
        <p14:creationId xmlns:p14="http://schemas.microsoft.com/office/powerpoint/2010/main" val="42204446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preserve="1" userDrawn="1">
  <p:cSld name="1_Graphical Section Header 1">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6858000" cy="1828800"/>
          </a:xfrm>
        </p:spPr>
        <p:txBody>
          <a:bodyPr anchor="t"/>
          <a:lstStyle>
            <a:lvl1pPr algn="l">
              <a:defRPr sz="3300" b="1" cap="none" spc="-75" baseline="0"/>
            </a:lvl1pPr>
          </a:lstStyle>
          <a:p>
            <a:r>
              <a:rPr lang="en-US" dirty="0" smtClean="0"/>
              <a:t>Click to edit Master title style</a:t>
            </a:r>
            <a:endParaRPr lang="en-US" dirty="0"/>
          </a:p>
        </p:txBody>
      </p:sp>
      <p:sp>
        <p:nvSpPr>
          <p:cNvPr id="5" name="Footer Placeholder 4"/>
          <p:cNvSpPr>
            <a:spLocks noGrp="1"/>
          </p:cNvSpPr>
          <p:nvPr>
            <p:ph type="ftr" sz="quarter" idx="11"/>
          </p:nvPr>
        </p:nvSpPr>
        <p:spPr>
          <a:xfrm>
            <a:off x="5410210" y="6478524"/>
            <a:ext cx="2133600" cy="219456"/>
          </a:xfrm>
          <a:prstGeom prst="rect">
            <a:avLst/>
          </a:prstGeom>
        </p:spPr>
        <p:txBody>
          <a:bodyPr/>
          <a:lstStyle>
            <a:lvl1pPr>
              <a:defRPr>
                <a:solidFill>
                  <a:schemeClr val="tx1"/>
                </a:solidFill>
              </a:defRPr>
            </a:lvl1pPr>
          </a:lstStyle>
          <a:p>
            <a:pPr defTabSz="685800"/>
            <a:endParaRPr lang="en-US" dirty="0">
              <a:solidFill>
                <a:prstClr val="white"/>
              </a:solidFill>
            </a:endParaRPr>
          </a:p>
        </p:txBody>
      </p:sp>
      <p:sp>
        <p:nvSpPr>
          <p:cNvPr id="6" name="copyright"/>
          <p:cNvSpPr txBox="1"/>
          <p:nvPr userDrawn="1"/>
        </p:nvSpPr>
        <p:spPr>
          <a:xfrm>
            <a:off x="457200" y="6482536"/>
            <a:ext cx="4953000" cy="215444"/>
          </a:xfrm>
          <a:prstGeom prst="rect">
            <a:avLst/>
          </a:prstGeom>
          <a:noFill/>
        </p:spPr>
        <p:txBody>
          <a:bodyPr wrap="square" lIns="0" tIns="0" rIns="0" bIns="0" rtlCol="0" anchor="b">
            <a:noAutofit/>
          </a:bodyPr>
          <a:lstStyle/>
          <a:p>
            <a:pPr>
              <a:defRPr/>
            </a:pPr>
            <a:r>
              <a:rPr lang="en-US" sz="525" dirty="0" smtClean="0">
                <a:solidFill>
                  <a:prstClr val="white"/>
                </a:solidFill>
                <a:cs typeface="HP Simplified"/>
              </a:rPr>
              <a:t>© Copyright 2015 Hewlett-Packard Development Company, L.P. The information contained herein is subject to change without notice. HP Confidential – For training purposes only.</a:t>
            </a:r>
          </a:p>
        </p:txBody>
      </p:sp>
      <p:sp>
        <p:nvSpPr>
          <p:cNvPr id="7" name="TextBox 6"/>
          <p:cNvSpPr txBox="1"/>
          <p:nvPr userDrawn="1"/>
        </p:nvSpPr>
        <p:spPr bwMode="auto">
          <a:xfrm>
            <a:off x="246961" y="6547615"/>
            <a:ext cx="142988" cy="150041"/>
          </a:xfrm>
          <a:prstGeom prst="rect">
            <a:avLst/>
          </a:prstGeom>
        </p:spPr>
        <p:txBody>
          <a:bodyPr vert="horz" wrap="none" lIns="0" tIns="34290" rIns="68580" bIns="34290" rtlCol="0" anchor="ctr">
            <a:spAutoFit/>
          </a:bodyPr>
          <a:lstStyle/>
          <a:p>
            <a:pPr defTabSz="685800"/>
            <a:fld id="{6C5AF65D-6854-49AF-ABC5-48B5BA0EA842}" type="slidenum">
              <a:rPr lang="en-US" sz="525" smtClean="0">
                <a:solidFill>
                  <a:prstClr val="white">
                    <a:lumMod val="50000"/>
                    <a:lumOff val="50000"/>
                  </a:prstClr>
                </a:solidFill>
                <a:cs typeface="HP Simplified"/>
              </a:rPr>
              <a:pPr defTabSz="685800"/>
              <a:t>‹#›</a:t>
            </a:fld>
            <a:endParaRPr lang="en-US" sz="525" dirty="0" smtClean="0">
              <a:solidFill>
                <a:prstClr val="white">
                  <a:lumMod val="50000"/>
                  <a:lumOff val="50000"/>
                </a:prstClr>
              </a:solidFill>
              <a:cs typeface="HP Simplified"/>
            </a:endParaRPr>
          </a:p>
        </p:txBody>
      </p:sp>
    </p:spTree>
    <p:extLst>
      <p:ext uri="{BB962C8B-B14F-4D97-AF65-F5344CB8AC3E}">
        <p14:creationId xmlns:p14="http://schemas.microsoft.com/office/powerpoint/2010/main" val="306569523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1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a:xfrm>
            <a:off x="7620000" y="6478524"/>
            <a:ext cx="609600" cy="219456"/>
          </a:xfrm>
          <a:prstGeom prst="rect">
            <a:avLst/>
          </a:prstGeom>
        </p:spPr>
        <p:txBody>
          <a:bodyPr/>
          <a:lstStyle/>
          <a:p>
            <a:pPr defTabSz="685800"/>
            <a:fld id="{80C853A8-1CF5-4118-9D6D-C132E8FC53CB}" type="datetimeFigureOut">
              <a:rPr lang="en-US" smtClean="0">
                <a:solidFill>
                  <a:srgbClr val="E5E8E8">
                    <a:lumMod val="75000"/>
                  </a:srgbClr>
                </a:solidFill>
              </a:rPr>
              <a:pPr defTabSz="685800"/>
              <a:t>4/23/2015</a:t>
            </a:fld>
            <a:endParaRPr lang="en-US" dirty="0">
              <a:solidFill>
                <a:srgbClr val="E5E8E8">
                  <a:lumMod val="75000"/>
                </a:srgbClr>
              </a:solidFill>
            </a:endParaRPr>
          </a:p>
        </p:txBody>
      </p:sp>
      <p:sp>
        <p:nvSpPr>
          <p:cNvPr id="5" name="Footer Placeholder 4"/>
          <p:cNvSpPr>
            <a:spLocks noGrp="1"/>
          </p:cNvSpPr>
          <p:nvPr>
            <p:ph type="ftr" sz="quarter" idx="11"/>
          </p:nvPr>
        </p:nvSpPr>
        <p:spPr>
          <a:xfrm>
            <a:off x="5410210" y="6478524"/>
            <a:ext cx="2133600" cy="219456"/>
          </a:xfrm>
          <a:prstGeom prst="rect">
            <a:avLst/>
          </a:prstGeom>
        </p:spPr>
        <p:txBody>
          <a:bodyPr/>
          <a:lstStyle/>
          <a:p>
            <a:pPr defTabSz="685800"/>
            <a:endParaRPr lang="en-US" dirty="0">
              <a:solidFill>
                <a:srgbClr val="E5E8E8">
                  <a:lumMod val="75000"/>
                </a:srgbClr>
              </a:solidFill>
            </a:endParaRPr>
          </a:p>
        </p:txBody>
      </p:sp>
      <p:sp>
        <p:nvSpPr>
          <p:cNvPr id="6" name="Slide Number Placeholder 5"/>
          <p:cNvSpPr>
            <a:spLocks noGrp="1"/>
          </p:cNvSpPr>
          <p:nvPr>
            <p:ph type="sldNum" sz="quarter" idx="12"/>
          </p:nvPr>
        </p:nvSpPr>
        <p:spPr>
          <a:xfrm>
            <a:off x="158759" y="6478524"/>
            <a:ext cx="228600" cy="219456"/>
          </a:xfrm>
          <a:prstGeom prst="rect">
            <a:avLst/>
          </a:prstGeom>
        </p:spPr>
        <p:txBody>
          <a:bodyPr/>
          <a:lstStyle/>
          <a:p>
            <a:pPr defTabSz="685800"/>
            <a:fld id="{00DE720E-C72B-42F0-AD69-52D60E3C605E}" type="slidenum">
              <a:rPr lang="en-US" smtClean="0">
                <a:solidFill>
                  <a:prstClr val="black"/>
                </a:solidFill>
              </a:rPr>
              <a:pPr defTabSz="685800"/>
              <a:t>‹#›</a:t>
            </a:fld>
            <a:endParaRPr lang="en-US" dirty="0">
              <a:solidFill>
                <a:prstClr val="black"/>
              </a:solidFill>
            </a:endParaRPr>
          </a:p>
        </p:txBody>
      </p:sp>
      <p:sp>
        <p:nvSpPr>
          <p:cNvPr id="8" name="Text Placeholder 7"/>
          <p:cNvSpPr>
            <a:spLocks noGrp="1"/>
          </p:cNvSpPr>
          <p:nvPr>
            <p:ph type="body" sz="quarter" idx="13" hasCustomPrompt="1"/>
          </p:nvPr>
        </p:nvSpPr>
        <p:spPr>
          <a:xfrm>
            <a:off x="457209" y="1133856"/>
            <a:ext cx="8229601" cy="274320"/>
          </a:xfrm>
        </p:spPr>
        <p:txBody>
          <a:bodyPr>
            <a:noAutofit/>
          </a:bodyPr>
          <a:lstStyle>
            <a:lvl1pPr marL="0" indent="0">
              <a:spcBef>
                <a:spcPts val="0"/>
              </a:spcBef>
              <a:buNone/>
              <a:defRPr sz="1350">
                <a:solidFill>
                  <a:schemeClr val="accent1"/>
                </a:solidFill>
              </a:defRPr>
            </a:lvl1pPr>
            <a:lvl2pPr marL="0" indent="0">
              <a:spcBef>
                <a:spcPts val="0"/>
              </a:spcBef>
              <a:buNone/>
              <a:defRPr sz="1350"/>
            </a:lvl2pPr>
            <a:lvl3pPr marL="0" indent="0">
              <a:spcBef>
                <a:spcPts val="0"/>
              </a:spcBef>
              <a:buNone/>
              <a:defRPr sz="1350"/>
            </a:lvl3pPr>
            <a:lvl4pPr marL="0" indent="0">
              <a:spcBef>
                <a:spcPts val="0"/>
              </a:spcBef>
              <a:buNone/>
              <a:defRPr sz="1350"/>
            </a:lvl4pPr>
            <a:lvl5pPr marL="0" indent="0">
              <a:spcBef>
                <a:spcPts val="0"/>
              </a:spcBef>
              <a:buNone/>
              <a:defRPr sz="1350"/>
            </a:lvl5pPr>
            <a:lvl6pPr marL="0" indent="0">
              <a:spcBef>
                <a:spcPts val="0"/>
              </a:spcBef>
              <a:buNone/>
              <a:defRPr sz="1350"/>
            </a:lvl6pPr>
            <a:lvl7pPr marL="0" indent="0">
              <a:spcBef>
                <a:spcPts val="0"/>
              </a:spcBef>
              <a:buNone/>
              <a:defRPr sz="1350"/>
            </a:lvl7pPr>
            <a:lvl8pPr marL="0" indent="0">
              <a:spcBef>
                <a:spcPts val="0"/>
              </a:spcBef>
              <a:buNone/>
              <a:defRPr sz="1350"/>
            </a:lvl8pPr>
            <a:lvl9pPr marL="0" indent="0">
              <a:spcBef>
                <a:spcPts val="0"/>
              </a:spcBef>
              <a:buNone/>
              <a:defRPr sz="1350"/>
            </a:lvl9pPr>
          </a:lstStyle>
          <a:p>
            <a:pPr lvl="0"/>
            <a:r>
              <a:rPr lang="en-US" dirty="0" smtClean="0"/>
              <a:t>Click to add subtitle</a:t>
            </a:r>
          </a:p>
        </p:txBody>
      </p:sp>
      <p:sp>
        <p:nvSpPr>
          <p:cNvPr id="3" name="Content Placeholder 2"/>
          <p:cNvSpPr>
            <a:spLocks noGrp="1"/>
          </p:cNvSpPr>
          <p:nvPr>
            <p:ph idx="1"/>
          </p:nvPr>
        </p:nvSpPr>
        <p:spPr>
          <a:xfrm>
            <a:off x="457209" y="1676401"/>
            <a:ext cx="8229601" cy="441960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581551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3" name="Date Placeholder 2"/>
          <p:cNvSpPr>
            <a:spLocks noGrp="1"/>
          </p:cNvSpPr>
          <p:nvPr>
            <p:ph type="dt" sz="half" idx="10"/>
          </p:nvPr>
        </p:nvSpPr>
        <p:spPr>
          <a:xfrm>
            <a:off x="7620000" y="6478524"/>
            <a:ext cx="609600" cy="219456"/>
          </a:xfrm>
          <a:prstGeom prst="rect">
            <a:avLst/>
          </a:prstGeom>
        </p:spPr>
        <p:txBody>
          <a:bodyPr/>
          <a:lstStyle/>
          <a:p>
            <a:pPr defTabSz="685800"/>
            <a:fld id="{80C853A8-1CF5-4118-9D6D-C132E8FC53CB}" type="datetimeFigureOut">
              <a:rPr lang="en-US" smtClean="0">
                <a:solidFill>
                  <a:srgbClr val="E5E8E8">
                    <a:lumMod val="75000"/>
                  </a:srgbClr>
                </a:solidFill>
              </a:rPr>
              <a:pPr defTabSz="685800"/>
              <a:t>4/23/2015</a:t>
            </a:fld>
            <a:endParaRPr lang="en-US" dirty="0">
              <a:solidFill>
                <a:srgbClr val="E5E8E8">
                  <a:lumMod val="75000"/>
                </a:srgbClr>
              </a:solidFill>
            </a:endParaRPr>
          </a:p>
        </p:txBody>
      </p:sp>
      <p:sp>
        <p:nvSpPr>
          <p:cNvPr id="4" name="Footer Placeholder 3"/>
          <p:cNvSpPr>
            <a:spLocks noGrp="1"/>
          </p:cNvSpPr>
          <p:nvPr>
            <p:ph type="ftr" sz="quarter" idx="11"/>
          </p:nvPr>
        </p:nvSpPr>
        <p:spPr>
          <a:xfrm>
            <a:off x="5410210" y="6478524"/>
            <a:ext cx="2133600" cy="219456"/>
          </a:xfrm>
          <a:prstGeom prst="rect">
            <a:avLst/>
          </a:prstGeom>
        </p:spPr>
        <p:txBody>
          <a:bodyPr/>
          <a:lstStyle/>
          <a:p>
            <a:pPr defTabSz="685800"/>
            <a:endParaRPr lang="en-US" dirty="0">
              <a:solidFill>
                <a:srgbClr val="E5E8E8">
                  <a:lumMod val="75000"/>
                </a:srgbClr>
              </a:solidFill>
            </a:endParaRPr>
          </a:p>
        </p:txBody>
      </p:sp>
      <p:sp>
        <p:nvSpPr>
          <p:cNvPr id="5" name="Slide Number Placeholder 4"/>
          <p:cNvSpPr>
            <a:spLocks noGrp="1"/>
          </p:cNvSpPr>
          <p:nvPr>
            <p:ph type="sldNum" sz="quarter" idx="12"/>
          </p:nvPr>
        </p:nvSpPr>
        <p:spPr>
          <a:xfrm>
            <a:off x="158759" y="6478524"/>
            <a:ext cx="228600" cy="219456"/>
          </a:xfrm>
          <a:prstGeom prst="rect">
            <a:avLst/>
          </a:prstGeom>
        </p:spPr>
        <p:txBody>
          <a:bodyPr/>
          <a:lstStyle/>
          <a:p>
            <a:pPr defTabSz="685800"/>
            <a:fld id="{00DE720E-C72B-42F0-AD69-52D60E3C605E}" type="slidenum">
              <a:rPr lang="en-US" smtClean="0">
                <a:solidFill>
                  <a:prstClr val="black"/>
                </a:solidFill>
              </a:rPr>
              <a:pPr defTabSz="685800"/>
              <a:t>‹#›</a:t>
            </a:fld>
            <a:endParaRPr lang="en-US" dirty="0">
              <a:solidFill>
                <a:prstClr val="black"/>
              </a:solidFill>
            </a:endParaRPr>
          </a:p>
        </p:txBody>
      </p:sp>
      <p:sp>
        <p:nvSpPr>
          <p:cNvPr id="6" name="Text Placeholder 7"/>
          <p:cNvSpPr>
            <a:spLocks noGrp="1"/>
          </p:cNvSpPr>
          <p:nvPr>
            <p:ph type="body" sz="quarter" idx="13" hasCustomPrompt="1"/>
          </p:nvPr>
        </p:nvSpPr>
        <p:spPr>
          <a:xfrm>
            <a:off x="457209" y="1133856"/>
            <a:ext cx="8229601" cy="260574"/>
          </a:xfrm>
        </p:spPr>
        <p:txBody>
          <a:bodyPr>
            <a:noAutofit/>
          </a:bodyPr>
          <a:lstStyle>
            <a:lvl1pPr marL="0" indent="0">
              <a:spcBef>
                <a:spcPts val="0"/>
              </a:spcBef>
              <a:buNone/>
              <a:defRPr sz="1350">
                <a:solidFill>
                  <a:schemeClr val="accent1"/>
                </a:solidFill>
              </a:defRPr>
            </a:lvl1pPr>
            <a:lvl2pPr marL="0" indent="0">
              <a:spcBef>
                <a:spcPts val="0"/>
              </a:spcBef>
              <a:buNone/>
              <a:defRPr sz="1350"/>
            </a:lvl2pPr>
            <a:lvl3pPr marL="0" indent="0">
              <a:spcBef>
                <a:spcPts val="0"/>
              </a:spcBef>
              <a:buNone/>
              <a:defRPr sz="1350"/>
            </a:lvl3pPr>
            <a:lvl4pPr marL="0" indent="0">
              <a:spcBef>
                <a:spcPts val="0"/>
              </a:spcBef>
              <a:buNone/>
              <a:defRPr sz="1350"/>
            </a:lvl4pPr>
            <a:lvl5pPr marL="0" indent="0">
              <a:spcBef>
                <a:spcPts val="0"/>
              </a:spcBef>
              <a:buNone/>
              <a:defRPr sz="1350"/>
            </a:lvl5pPr>
            <a:lvl6pPr marL="0" indent="0">
              <a:spcBef>
                <a:spcPts val="0"/>
              </a:spcBef>
              <a:buNone/>
              <a:defRPr sz="1350"/>
            </a:lvl6pPr>
            <a:lvl7pPr marL="0" indent="0">
              <a:spcBef>
                <a:spcPts val="0"/>
              </a:spcBef>
              <a:buNone/>
              <a:defRPr sz="1350"/>
            </a:lvl7pPr>
            <a:lvl8pPr marL="0" indent="0">
              <a:spcBef>
                <a:spcPts val="0"/>
              </a:spcBef>
              <a:buNone/>
              <a:defRPr sz="1350"/>
            </a:lvl8pPr>
            <a:lvl9pPr marL="0" indent="0">
              <a:spcBef>
                <a:spcPts val="0"/>
              </a:spcBef>
              <a:buNone/>
              <a:defRPr sz="1350"/>
            </a:lvl9pPr>
          </a:lstStyle>
          <a:p>
            <a:pPr lvl="0"/>
            <a:r>
              <a:rPr lang="en-US" dirty="0" smtClean="0"/>
              <a:t>Click to add subtitle</a:t>
            </a:r>
          </a:p>
        </p:txBody>
      </p:sp>
    </p:spTree>
    <p:extLst>
      <p:ext uri="{BB962C8B-B14F-4D97-AF65-F5344CB8AC3E}">
        <p14:creationId xmlns:p14="http://schemas.microsoft.com/office/powerpoint/2010/main" val="42773862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userDrawn="1">
  <p:cSld name="1_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6"/>
            <a:ext cx="4038600" cy="4525963"/>
          </a:xfrm>
        </p:spPr>
        <p:txBody>
          <a:bodyPr/>
          <a:lstStyle>
            <a:lvl1pPr>
              <a:defRPr sz="2099"/>
            </a:lvl1pPr>
            <a:lvl2pPr>
              <a:defRPr sz="1799"/>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6"/>
            <a:ext cx="4038600" cy="4525963"/>
          </a:xfrm>
        </p:spPr>
        <p:txBody>
          <a:bodyPr/>
          <a:lstStyle>
            <a:lvl1pPr>
              <a:defRPr sz="2099"/>
            </a:lvl1pPr>
            <a:lvl2pPr>
              <a:defRPr sz="1799"/>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77"/>
            <a:ext cx="2133600" cy="365125"/>
          </a:xfrm>
          <a:prstGeom prst="rect">
            <a:avLst/>
          </a:prstGeom>
        </p:spPr>
        <p:txBody>
          <a:bodyPr/>
          <a:lstStyle/>
          <a:p>
            <a:pPr defTabSz="685800"/>
            <a:fld id="{7FED3AEF-5C50-4448-84D1-D4DE7E3DC60C}" type="datetimeFigureOut">
              <a:rPr lang="en-US" smtClean="0">
                <a:solidFill>
                  <a:srgbClr val="E5E8E8">
                    <a:lumMod val="75000"/>
                  </a:srgbClr>
                </a:solidFill>
              </a:rPr>
              <a:pPr defTabSz="685800"/>
              <a:t>4/23/2015</a:t>
            </a:fld>
            <a:endParaRPr lang="en-US" dirty="0">
              <a:solidFill>
                <a:srgbClr val="E5E8E8">
                  <a:lumMod val="75000"/>
                </a:srgbClr>
              </a:solidFill>
            </a:endParaRPr>
          </a:p>
        </p:txBody>
      </p:sp>
      <p:sp>
        <p:nvSpPr>
          <p:cNvPr id="6" name="Footer Placeholder 5"/>
          <p:cNvSpPr>
            <a:spLocks noGrp="1"/>
          </p:cNvSpPr>
          <p:nvPr>
            <p:ph type="ftr" sz="quarter" idx="11"/>
          </p:nvPr>
        </p:nvSpPr>
        <p:spPr>
          <a:xfrm>
            <a:off x="3124210" y="6356377"/>
            <a:ext cx="2895600" cy="365125"/>
          </a:xfrm>
          <a:prstGeom prst="rect">
            <a:avLst/>
          </a:prstGeom>
        </p:spPr>
        <p:txBody>
          <a:bodyPr/>
          <a:lstStyle/>
          <a:p>
            <a:pPr defTabSz="685800"/>
            <a:endParaRPr lang="en-US" dirty="0">
              <a:solidFill>
                <a:srgbClr val="E5E8E8">
                  <a:lumMod val="75000"/>
                </a:srgbClr>
              </a:solidFill>
            </a:endParaRPr>
          </a:p>
        </p:txBody>
      </p:sp>
      <p:sp>
        <p:nvSpPr>
          <p:cNvPr id="7" name="Slide Number Placeholder 6"/>
          <p:cNvSpPr>
            <a:spLocks noGrp="1"/>
          </p:cNvSpPr>
          <p:nvPr>
            <p:ph type="sldNum" sz="quarter" idx="12"/>
          </p:nvPr>
        </p:nvSpPr>
        <p:spPr>
          <a:xfrm>
            <a:off x="6553210" y="6356377"/>
            <a:ext cx="2133600" cy="365125"/>
          </a:xfrm>
          <a:prstGeom prst="rect">
            <a:avLst/>
          </a:prstGeom>
        </p:spPr>
        <p:txBody>
          <a:bodyPr/>
          <a:lstStyle/>
          <a:p>
            <a:pPr defTabSz="685800"/>
            <a:fld id="{391074C9-9B52-472F-818B-924EE7851E84}" type="slidenum">
              <a:rPr lang="en-US" smtClean="0">
                <a:solidFill>
                  <a:prstClr val="black"/>
                </a:solidFill>
              </a:rPr>
              <a:pPr defTabSz="685800"/>
              <a:t>‹#›</a:t>
            </a:fld>
            <a:endParaRPr lang="en-US" dirty="0">
              <a:solidFill>
                <a:prstClr val="black"/>
              </a:solidFill>
            </a:endParaRPr>
          </a:p>
        </p:txBody>
      </p:sp>
      <p:sp>
        <p:nvSpPr>
          <p:cNvPr id="8" name="Text Placeholder 7"/>
          <p:cNvSpPr>
            <a:spLocks noGrp="1"/>
          </p:cNvSpPr>
          <p:nvPr>
            <p:ph type="body" sz="quarter" idx="13" hasCustomPrompt="1"/>
          </p:nvPr>
        </p:nvSpPr>
        <p:spPr>
          <a:xfrm>
            <a:off x="457209" y="1133856"/>
            <a:ext cx="8229601" cy="274320"/>
          </a:xfrm>
        </p:spPr>
        <p:txBody>
          <a:bodyPr>
            <a:noAutofit/>
          </a:bodyPr>
          <a:lstStyle>
            <a:lvl1pPr marL="0" indent="0">
              <a:spcBef>
                <a:spcPts val="0"/>
              </a:spcBef>
              <a:buNone/>
              <a:defRPr sz="1350">
                <a:solidFill>
                  <a:schemeClr val="accent1"/>
                </a:solidFill>
              </a:defRPr>
            </a:lvl1pPr>
            <a:lvl2pPr marL="0" indent="0">
              <a:spcBef>
                <a:spcPts val="0"/>
              </a:spcBef>
              <a:buNone/>
              <a:defRPr sz="1350"/>
            </a:lvl2pPr>
            <a:lvl3pPr marL="0" indent="0">
              <a:spcBef>
                <a:spcPts val="0"/>
              </a:spcBef>
              <a:buNone/>
              <a:defRPr sz="1350"/>
            </a:lvl3pPr>
            <a:lvl4pPr marL="0" indent="0">
              <a:spcBef>
                <a:spcPts val="0"/>
              </a:spcBef>
              <a:buNone/>
              <a:defRPr sz="1350"/>
            </a:lvl4pPr>
            <a:lvl5pPr marL="0" indent="0">
              <a:spcBef>
                <a:spcPts val="0"/>
              </a:spcBef>
              <a:buNone/>
              <a:defRPr sz="1350"/>
            </a:lvl5pPr>
            <a:lvl6pPr marL="0" indent="0">
              <a:spcBef>
                <a:spcPts val="0"/>
              </a:spcBef>
              <a:buNone/>
              <a:defRPr sz="1350"/>
            </a:lvl6pPr>
            <a:lvl7pPr marL="0" indent="0">
              <a:spcBef>
                <a:spcPts val="0"/>
              </a:spcBef>
              <a:buNone/>
              <a:defRPr sz="1350"/>
            </a:lvl7pPr>
            <a:lvl8pPr marL="0" indent="0">
              <a:spcBef>
                <a:spcPts val="0"/>
              </a:spcBef>
              <a:buNone/>
              <a:defRPr sz="1350"/>
            </a:lvl8pPr>
            <a:lvl9pPr marL="0" indent="0">
              <a:spcBef>
                <a:spcPts val="0"/>
              </a:spcBef>
              <a:buNone/>
              <a:defRPr sz="1350"/>
            </a:lvl9pPr>
          </a:lstStyle>
          <a:p>
            <a:pPr lvl="0"/>
            <a:r>
              <a:rPr lang="en-US" dirty="0" smtClean="0"/>
              <a:t>Click to add subtitle</a:t>
            </a:r>
          </a:p>
        </p:txBody>
      </p:sp>
    </p:spTree>
    <p:extLst>
      <p:ext uri="{BB962C8B-B14F-4D97-AF65-F5344CB8AC3E}">
        <p14:creationId xmlns:p14="http://schemas.microsoft.com/office/powerpoint/2010/main" val="1516796789"/>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userDrawn="1">
  <p:cSld name="1_Title, sub title with two columns">
    <p:spTree>
      <p:nvGrpSpPr>
        <p:cNvPr id="1" name=""/>
        <p:cNvGrpSpPr/>
        <p:nvPr/>
      </p:nvGrpSpPr>
      <p:grpSpPr>
        <a:xfrm>
          <a:off x="0" y="0"/>
          <a:ext cx="0" cy="0"/>
          <a:chOff x="0" y="0"/>
          <a:chExt cx="0" cy="0"/>
        </a:xfrm>
      </p:grpSpPr>
      <p:pic>
        <p:nvPicPr>
          <p:cNvPr id="6" name="Picture 2"/>
          <p:cNvPicPr>
            <a:picLocks noChangeAspect="1" noChangeArrowheads="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637488" y="300567"/>
            <a:ext cx="1252537" cy="533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3" name="Title Placeholder 1"/>
          <p:cNvSpPr>
            <a:spLocks noGrp="1"/>
          </p:cNvSpPr>
          <p:nvPr>
            <p:ph type="title"/>
          </p:nvPr>
        </p:nvSpPr>
        <p:spPr bwMode="black">
          <a:xfrm>
            <a:off x="331472" y="313419"/>
            <a:ext cx="8460105" cy="430887"/>
          </a:xfrm>
          <a:prstGeom prst="rect">
            <a:avLst/>
          </a:prstGeom>
          <a:ln>
            <a:noFill/>
          </a:ln>
        </p:spPr>
        <p:txBody>
          <a:bodyPr rtlCol="0">
            <a:spAutoFit/>
          </a:bodyPr>
          <a:lstStyle>
            <a:lvl1pPr>
              <a:defRPr>
                <a:solidFill>
                  <a:srgbClr val="000000"/>
                </a:solidFill>
              </a:defRPr>
            </a:lvl1pPr>
          </a:lstStyle>
          <a:p>
            <a:r>
              <a:rPr lang="zh-CN" altLang="en-US" noProof="0" dirty="0" smtClean="0"/>
              <a:t>单击此处编辑母版标题样式</a:t>
            </a:r>
            <a:endParaRPr lang="en-US" noProof="0" dirty="0"/>
          </a:p>
        </p:txBody>
      </p:sp>
      <p:sp>
        <p:nvSpPr>
          <p:cNvPr id="8" name="Content Placeholder 7"/>
          <p:cNvSpPr>
            <a:spLocks noGrp="1"/>
          </p:cNvSpPr>
          <p:nvPr>
            <p:ph sz="quarter" idx="16"/>
          </p:nvPr>
        </p:nvSpPr>
        <p:spPr>
          <a:xfrm>
            <a:off x="332330" y="1584964"/>
            <a:ext cx="4030662" cy="4293025"/>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0" name="Content Placeholder 9"/>
          <p:cNvSpPr>
            <a:spLocks noGrp="1"/>
          </p:cNvSpPr>
          <p:nvPr>
            <p:ph sz="quarter" idx="17"/>
          </p:nvPr>
        </p:nvSpPr>
        <p:spPr>
          <a:xfrm>
            <a:off x="4568827" y="1581152"/>
            <a:ext cx="3878264" cy="4296832"/>
          </a:xfrm>
        </p:spPr>
        <p:txBody>
          <a:bodyPr/>
          <a:lstStyle>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Subtitle 2"/>
          <p:cNvSpPr>
            <a:spLocks noGrp="1"/>
          </p:cNvSpPr>
          <p:nvPr>
            <p:ph type="subTitle" idx="1"/>
          </p:nvPr>
        </p:nvSpPr>
        <p:spPr bwMode="black">
          <a:xfrm>
            <a:off x="331472" y="1001854"/>
            <a:ext cx="8460105" cy="369332"/>
          </a:xfrm>
          <a:prstGeom prst="rect">
            <a:avLst/>
          </a:prstGeom>
        </p:spPr>
        <p:txBody>
          <a:bodyPr>
            <a:noAutofit/>
          </a:bodyPr>
          <a:lstStyle>
            <a:lvl1pPr marL="0" indent="0" algn="l">
              <a:lnSpc>
                <a:spcPct val="100000"/>
              </a:lnSpc>
              <a:buNone/>
              <a:defRPr sz="1800" b="0" i="0">
                <a:solidFill>
                  <a:srgbClr val="000000"/>
                </a:solidFill>
                <a:latin typeface="HP Simplified" pitchFamily="34" charset="0"/>
                <a:cs typeface="HP Simplified" pitchFamily="34" charset="0"/>
              </a:defRPr>
            </a:lvl1pPr>
            <a:lvl2pPr marL="457022" indent="0" algn="ctr">
              <a:buNone/>
              <a:defRPr>
                <a:solidFill>
                  <a:schemeClr val="tx1">
                    <a:tint val="75000"/>
                  </a:schemeClr>
                </a:solidFill>
              </a:defRPr>
            </a:lvl2pPr>
            <a:lvl3pPr marL="914063" indent="0" algn="ctr">
              <a:buNone/>
              <a:defRPr>
                <a:solidFill>
                  <a:schemeClr val="tx1">
                    <a:tint val="75000"/>
                  </a:schemeClr>
                </a:solidFill>
              </a:defRPr>
            </a:lvl3pPr>
            <a:lvl4pPr marL="1371090" indent="0" algn="ctr">
              <a:buNone/>
              <a:defRPr>
                <a:solidFill>
                  <a:schemeClr val="tx1">
                    <a:tint val="75000"/>
                  </a:schemeClr>
                </a:solidFill>
              </a:defRPr>
            </a:lvl4pPr>
            <a:lvl5pPr marL="1828124" indent="0" algn="ctr">
              <a:buNone/>
              <a:defRPr>
                <a:solidFill>
                  <a:schemeClr val="tx1">
                    <a:tint val="75000"/>
                  </a:schemeClr>
                </a:solidFill>
              </a:defRPr>
            </a:lvl5pPr>
            <a:lvl6pPr marL="2285145" indent="0" algn="ctr">
              <a:buNone/>
              <a:defRPr>
                <a:solidFill>
                  <a:schemeClr val="tx1">
                    <a:tint val="75000"/>
                  </a:schemeClr>
                </a:solidFill>
              </a:defRPr>
            </a:lvl6pPr>
            <a:lvl7pPr marL="2742167" indent="0" algn="ctr">
              <a:buNone/>
              <a:defRPr>
                <a:solidFill>
                  <a:schemeClr val="tx1">
                    <a:tint val="75000"/>
                  </a:schemeClr>
                </a:solidFill>
              </a:defRPr>
            </a:lvl7pPr>
            <a:lvl8pPr marL="3199200" indent="0" algn="ctr">
              <a:buNone/>
              <a:defRPr>
                <a:solidFill>
                  <a:schemeClr val="tx1">
                    <a:tint val="75000"/>
                  </a:schemeClr>
                </a:solidFill>
              </a:defRPr>
            </a:lvl8pPr>
            <a:lvl9pPr marL="3656228" indent="0" algn="ctr">
              <a:buNone/>
              <a:defRPr>
                <a:solidFill>
                  <a:schemeClr val="tx1">
                    <a:tint val="75000"/>
                  </a:schemeClr>
                </a:solidFill>
              </a:defRPr>
            </a:lvl9pPr>
          </a:lstStyle>
          <a:p>
            <a:r>
              <a:rPr lang="zh-CN" altLang="en-US" noProof="0" dirty="0" smtClean="0"/>
              <a:t>单击此处编辑母版副标题样式</a:t>
            </a:r>
            <a:endParaRPr lang="en-US" noProof="0" dirty="0"/>
          </a:p>
        </p:txBody>
      </p:sp>
    </p:spTree>
    <p:extLst>
      <p:ext uri="{BB962C8B-B14F-4D97-AF65-F5344CB8AC3E}">
        <p14:creationId xmlns:p14="http://schemas.microsoft.com/office/powerpoint/2010/main" val="1542927272"/>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showMasterSp="0" userDrawn="1">
  <p:cSld name="1_Graphical Section Header 4">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6858000" cy="1828800"/>
          </a:xfrm>
        </p:spPr>
        <p:txBody>
          <a:bodyPr anchor="t"/>
          <a:lstStyle>
            <a:lvl1pPr algn="l">
              <a:defRPr sz="3300" b="1" cap="none" spc="-75" baseline="0"/>
            </a:lvl1pPr>
          </a:lstStyle>
          <a:p>
            <a:r>
              <a:rPr lang="zh-CN" altLang="en-US" smtClean="0"/>
              <a:t>单击此处编辑母版标题样式</a:t>
            </a:r>
            <a:endParaRPr lang="en-US" dirty="0"/>
          </a:p>
        </p:txBody>
      </p:sp>
    </p:spTree>
    <p:extLst>
      <p:ext uri="{BB962C8B-B14F-4D97-AF65-F5344CB8AC3E}">
        <p14:creationId xmlns:p14="http://schemas.microsoft.com/office/powerpoint/2010/main" val="351251993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8.xml><?xml version="1.0" encoding="utf-8"?>
<p:sldLayout xmlns:a="http://schemas.openxmlformats.org/drawingml/2006/main" xmlns:r="http://schemas.openxmlformats.org/officeDocument/2006/relationships" xmlns:p="http://schemas.openxmlformats.org/presentationml/2006/main" showMasterSp="0" preserve="1" userDrawn="1">
  <p:cSld name="2_Graphical Section Header 1">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57200" y="304800"/>
            <a:ext cx="6858000" cy="1828800"/>
          </a:xfrm>
        </p:spPr>
        <p:txBody>
          <a:bodyPr anchor="t"/>
          <a:lstStyle>
            <a:lvl1pPr algn="l">
              <a:defRPr sz="3300" b="1" cap="none" spc="-75" baseline="0"/>
            </a:lvl1pPr>
          </a:lstStyle>
          <a:p>
            <a:r>
              <a:rPr lang="en-US" dirty="0" smtClean="0"/>
              <a:t>Click to edit Master title style</a:t>
            </a:r>
            <a:endParaRPr lang="en-US" dirty="0"/>
          </a:p>
        </p:txBody>
      </p:sp>
      <p:sp>
        <p:nvSpPr>
          <p:cNvPr id="5" name="Footer Placeholder 4"/>
          <p:cNvSpPr>
            <a:spLocks noGrp="1"/>
          </p:cNvSpPr>
          <p:nvPr>
            <p:ph type="ftr" sz="quarter" idx="11"/>
          </p:nvPr>
        </p:nvSpPr>
        <p:spPr>
          <a:xfrm>
            <a:off x="5410206" y="6478524"/>
            <a:ext cx="2133600" cy="219456"/>
          </a:xfrm>
          <a:prstGeom prst="rect">
            <a:avLst/>
          </a:prstGeom>
        </p:spPr>
        <p:txBody>
          <a:bodyPr/>
          <a:lstStyle>
            <a:lvl1pPr>
              <a:defRPr>
                <a:solidFill>
                  <a:schemeClr val="tx1"/>
                </a:solidFill>
              </a:defRPr>
            </a:lvl1pPr>
          </a:lstStyle>
          <a:p>
            <a:pPr defTabSz="685800"/>
            <a:endParaRPr lang="en-US" dirty="0">
              <a:solidFill>
                <a:prstClr val="white"/>
              </a:solidFill>
            </a:endParaRPr>
          </a:p>
        </p:txBody>
      </p:sp>
      <p:sp>
        <p:nvSpPr>
          <p:cNvPr id="6" name="copyright"/>
          <p:cNvSpPr txBox="1"/>
          <p:nvPr userDrawn="1"/>
        </p:nvSpPr>
        <p:spPr>
          <a:xfrm>
            <a:off x="457200" y="6482536"/>
            <a:ext cx="4953000" cy="215444"/>
          </a:xfrm>
          <a:prstGeom prst="rect">
            <a:avLst/>
          </a:prstGeom>
          <a:noFill/>
        </p:spPr>
        <p:txBody>
          <a:bodyPr wrap="square" lIns="0" tIns="0" rIns="0" bIns="0" rtlCol="0" anchor="b">
            <a:noAutofit/>
          </a:bodyPr>
          <a:lstStyle/>
          <a:p>
            <a:pPr>
              <a:defRPr/>
            </a:pPr>
            <a:r>
              <a:rPr lang="en-US" sz="525" dirty="0" smtClean="0">
                <a:solidFill>
                  <a:prstClr val="white"/>
                </a:solidFill>
                <a:cs typeface="HP Simplified"/>
              </a:rPr>
              <a:t>© Copyright 2015 Hewlett-Packard Development Company, L.P. The information contained herein is subject to change without notice. HP Confidential – For training purposes only.</a:t>
            </a:r>
          </a:p>
        </p:txBody>
      </p:sp>
      <p:sp>
        <p:nvSpPr>
          <p:cNvPr id="7" name="TextBox 6"/>
          <p:cNvSpPr txBox="1"/>
          <p:nvPr userDrawn="1"/>
        </p:nvSpPr>
        <p:spPr bwMode="auto">
          <a:xfrm>
            <a:off x="246958" y="6547605"/>
            <a:ext cx="142988" cy="150041"/>
          </a:xfrm>
          <a:prstGeom prst="rect">
            <a:avLst/>
          </a:prstGeom>
        </p:spPr>
        <p:txBody>
          <a:bodyPr vert="horz" wrap="none" lIns="0" tIns="34290" rIns="68580" bIns="34290" rtlCol="0" anchor="ctr">
            <a:spAutoFit/>
          </a:bodyPr>
          <a:lstStyle/>
          <a:p>
            <a:pPr defTabSz="685800"/>
            <a:fld id="{6C5AF65D-6854-49AF-ABC5-48B5BA0EA842}" type="slidenum">
              <a:rPr lang="en-US" sz="525" smtClean="0">
                <a:solidFill>
                  <a:prstClr val="white">
                    <a:lumMod val="50000"/>
                    <a:lumOff val="50000"/>
                  </a:prstClr>
                </a:solidFill>
                <a:cs typeface="HP Simplified"/>
              </a:rPr>
              <a:pPr defTabSz="685800"/>
              <a:t>‹#›</a:t>
            </a:fld>
            <a:endParaRPr lang="en-US" sz="525" dirty="0" smtClean="0">
              <a:solidFill>
                <a:prstClr val="white">
                  <a:lumMod val="50000"/>
                  <a:lumOff val="50000"/>
                </a:prstClr>
              </a:solidFill>
              <a:cs typeface="HP Simplified"/>
            </a:endParaRPr>
          </a:p>
        </p:txBody>
      </p:sp>
    </p:spTree>
    <p:extLst>
      <p:ext uri="{BB962C8B-B14F-4D97-AF65-F5344CB8AC3E}">
        <p14:creationId xmlns:p14="http://schemas.microsoft.com/office/powerpoint/2010/main" val="117211400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2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4" name="Date Placeholder 3"/>
          <p:cNvSpPr>
            <a:spLocks noGrp="1"/>
          </p:cNvSpPr>
          <p:nvPr>
            <p:ph type="dt" sz="half" idx="10"/>
          </p:nvPr>
        </p:nvSpPr>
        <p:spPr>
          <a:xfrm>
            <a:off x="7620000" y="6478524"/>
            <a:ext cx="609600" cy="219456"/>
          </a:xfrm>
          <a:prstGeom prst="rect">
            <a:avLst/>
          </a:prstGeom>
        </p:spPr>
        <p:txBody>
          <a:bodyPr/>
          <a:lstStyle/>
          <a:p>
            <a:pPr defTabSz="685800"/>
            <a:fld id="{80C853A8-1CF5-4118-9D6D-C132E8FC53CB}" type="datetimeFigureOut">
              <a:rPr lang="en-US" smtClean="0">
                <a:solidFill>
                  <a:srgbClr val="E5E8E8">
                    <a:lumMod val="75000"/>
                  </a:srgbClr>
                </a:solidFill>
              </a:rPr>
              <a:pPr defTabSz="685800"/>
              <a:t>4/23/2015</a:t>
            </a:fld>
            <a:endParaRPr lang="en-US" dirty="0">
              <a:solidFill>
                <a:srgbClr val="E5E8E8">
                  <a:lumMod val="75000"/>
                </a:srgbClr>
              </a:solidFill>
            </a:endParaRPr>
          </a:p>
        </p:txBody>
      </p:sp>
      <p:sp>
        <p:nvSpPr>
          <p:cNvPr id="5" name="Footer Placeholder 4"/>
          <p:cNvSpPr>
            <a:spLocks noGrp="1"/>
          </p:cNvSpPr>
          <p:nvPr>
            <p:ph type="ftr" sz="quarter" idx="11"/>
          </p:nvPr>
        </p:nvSpPr>
        <p:spPr>
          <a:xfrm>
            <a:off x="5410206" y="6478524"/>
            <a:ext cx="2133600" cy="219456"/>
          </a:xfrm>
          <a:prstGeom prst="rect">
            <a:avLst/>
          </a:prstGeom>
        </p:spPr>
        <p:txBody>
          <a:bodyPr/>
          <a:lstStyle/>
          <a:p>
            <a:pPr defTabSz="685800"/>
            <a:endParaRPr lang="en-US" dirty="0">
              <a:solidFill>
                <a:srgbClr val="E5E8E8">
                  <a:lumMod val="75000"/>
                </a:srgbClr>
              </a:solidFill>
            </a:endParaRPr>
          </a:p>
        </p:txBody>
      </p:sp>
      <p:sp>
        <p:nvSpPr>
          <p:cNvPr id="6" name="Slide Number Placeholder 5"/>
          <p:cNvSpPr>
            <a:spLocks noGrp="1"/>
          </p:cNvSpPr>
          <p:nvPr>
            <p:ph type="sldNum" sz="quarter" idx="12"/>
          </p:nvPr>
        </p:nvSpPr>
        <p:spPr>
          <a:xfrm>
            <a:off x="158756" y="6478524"/>
            <a:ext cx="228600" cy="219456"/>
          </a:xfrm>
          <a:prstGeom prst="rect">
            <a:avLst/>
          </a:prstGeom>
        </p:spPr>
        <p:txBody>
          <a:bodyPr/>
          <a:lstStyle/>
          <a:p>
            <a:pPr defTabSz="685800"/>
            <a:fld id="{00DE720E-C72B-42F0-AD69-52D60E3C605E}" type="slidenum">
              <a:rPr lang="en-US" smtClean="0">
                <a:solidFill>
                  <a:prstClr val="black"/>
                </a:solidFill>
              </a:rPr>
              <a:pPr defTabSz="685800"/>
              <a:t>‹#›</a:t>
            </a:fld>
            <a:endParaRPr lang="en-US" dirty="0">
              <a:solidFill>
                <a:prstClr val="black"/>
              </a:solidFill>
            </a:endParaRPr>
          </a:p>
        </p:txBody>
      </p:sp>
      <p:sp>
        <p:nvSpPr>
          <p:cNvPr id="8" name="Text Placeholder 7"/>
          <p:cNvSpPr>
            <a:spLocks noGrp="1"/>
          </p:cNvSpPr>
          <p:nvPr>
            <p:ph type="body" sz="quarter" idx="13" hasCustomPrompt="1"/>
          </p:nvPr>
        </p:nvSpPr>
        <p:spPr>
          <a:xfrm>
            <a:off x="457206" y="1133856"/>
            <a:ext cx="8229601" cy="274320"/>
          </a:xfrm>
        </p:spPr>
        <p:txBody>
          <a:bodyPr>
            <a:noAutofit/>
          </a:bodyPr>
          <a:lstStyle>
            <a:lvl1pPr marL="0" indent="0">
              <a:spcBef>
                <a:spcPts val="0"/>
              </a:spcBef>
              <a:buNone/>
              <a:defRPr sz="1350">
                <a:solidFill>
                  <a:schemeClr val="accent1"/>
                </a:solidFill>
              </a:defRPr>
            </a:lvl1pPr>
            <a:lvl2pPr marL="0" indent="0">
              <a:spcBef>
                <a:spcPts val="0"/>
              </a:spcBef>
              <a:buNone/>
              <a:defRPr sz="1350"/>
            </a:lvl2pPr>
            <a:lvl3pPr marL="0" indent="0">
              <a:spcBef>
                <a:spcPts val="0"/>
              </a:spcBef>
              <a:buNone/>
              <a:defRPr sz="1350"/>
            </a:lvl3pPr>
            <a:lvl4pPr marL="0" indent="0">
              <a:spcBef>
                <a:spcPts val="0"/>
              </a:spcBef>
              <a:buNone/>
              <a:defRPr sz="1350"/>
            </a:lvl4pPr>
            <a:lvl5pPr marL="0" indent="0">
              <a:spcBef>
                <a:spcPts val="0"/>
              </a:spcBef>
              <a:buNone/>
              <a:defRPr sz="1350"/>
            </a:lvl5pPr>
            <a:lvl6pPr marL="0" indent="0">
              <a:spcBef>
                <a:spcPts val="0"/>
              </a:spcBef>
              <a:buNone/>
              <a:defRPr sz="1350"/>
            </a:lvl6pPr>
            <a:lvl7pPr marL="0" indent="0">
              <a:spcBef>
                <a:spcPts val="0"/>
              </a:spcBef>
              <a:buNone/>
              <a:defRPr sz="1350"/>
            </a:lvl7pPr>
            <a:lvl8pPr marL="0" indent="0">
              <a:spcBef>
                <a:spcPts val="0"/>
              </a:spcBef>
              <a:buNone/>
              <a:defRPr sz="1350"/>
            </a:lvl8pPr>
            <a:lvl9pPr marL="0" indent="0">
              <a:spcBef>
                <a:spcPts val="0"/>
              </a:spcBef>
              <a:buNone/>
              <a:defRPr sz="1350"/>
            </a:lvl9pPr>
          </a:lstStyle>
          <a:p>
            <a:pPr lvl="0"/>
            <a:r>
              <a:rPr lang="en-US" dirty="0" smtClean="0"/>
              <a:t>Click to add subtitle</a:t>
            </a:r>
          </a:p>
        </p:txBody>
      </p:sp>
      <p:sp>
        <p:nvSpPr>
          <p:cNvPr id="3" name="Content Placeholder 2"/>
          <p:cNvSpPr>
            <a:spLocks noGrp="1"/>
          </p:cNvSpPr>
          <p:nvPr>
            <p:ph idx="1"/>
          </p:nvPr>
        </p:nvSpPr>
        <p:spPr>
          <a:xfrm>
            <a:off x="457206" y="1676401"/>
            <a:ext cx="8229601" cy="4419601"/>
          </a:xfrm>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99055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13" Type="http://schemas.openxmlformats.org/officeDocument/2006/relationships/slideLayout" Target="../slideLayouts/slideLayout22.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slideLayout" Target="../slideLayouts/slideLayout21.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5" Type="http://schemas.openxmlformats.org/officeDocument/2006/relationships/image" Target="../media/image6.png"/><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image" Target="../media/image6.png"/><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slideLayout" Target="../slideLayouts/slideLayout53.xml"/><Relationship Id="rId26" Type="http://schemas.openxmlformats.org/officeDocument/2006/relationships/slideLayout" Target="../slideLayouts/slideLayout61.xml"/><Relationship Id="rId3" Type="http://schemas.openxmlformats.org/officeDocument/2006/relationships/slideLayout" Target="../slideLayouts/slideLayout38.xml"/><Relationship Id="rId21" Type="http://schemas.openxmlformats.org/officeDocument/2006/relationships/slideLayout" Target="../slideLayouts/slideLayout56.xml"/><Relationship Id="rId34" Type="http://schemas.openxmlformats.org/officeDocument/2006/relationships/slideLayout" Target="../slideLayouts/slideLayout69.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5" Type="http://schemas.openxmlformats.org/officeDocument/2006/relationships/slideLayout" Target="../slideLayouts/slideLayout60.xml"/><Relationship Id="rId33" Type="http://schemas.openxmlformats.org/officeDocument/2006/relationships/slideLayout" Target="../slideLayouts/slideLayout68.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20" Type="http://schemas.openxmlformats.org/officeDocument/2006/relationships/slideLayout" Target="../slideLayouts/slideLayout55.xml"/><Relationship Id="rId29" Type="http://schemas.openxmlformats.org/officeDocument/2006/relationships/slideLayout" Target="../slideLayouts/slideLayout64.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24" Type="http://schemas.openxmlformats.org/officeDocument/2006/relationships/slideLayout" Target="../slideLayouts/slideLayout59.xml"/><Relationship Id="rId32" Type="http://schemas.openxmlformats.org/officeDocument/2006/relationships/slideLayout" Target="../slideLayouts/slideLayout67.xml"/><Relationship Id="rId37" Type="http://schemas.openxmlformats.org/officeDocument/2006/relationships/image" Target="../media/image10.png"/><Relationship Id="rId5" Type="http://schemas.openxmlformats.org/officeDocument/2006/relationships/slideLayout" Target="../slideLayouts/slideLayout40.xml"/><Relationship Id="rId15" Type="http://schemas.openxmlformats.org/officeDocument/2006/relationships/slideLayout" Target="../slideLayouts/slideLayout50.xml"/><Relationship Id="rId23" Type="http://schemas.openxmlformats.org/officeDocument/2006/relationships/slideLayout" Target="../slideLayouts/slideLayout58.xml"/><Relationship Id="rId28" Type="http://schemas.openxmlformats.org/officeDocument/2006/relationships/slideLayout" Target="../slideLayouts/slideLayout63.xml"/><Relationship Id="rId36" Type="http://schemas.openxmlformats.org/officeDocument/2006/relationships/theme" Target="../theme/theme4.xml"/><Relationship Id="rId10" Type="http://schemas.openxmlformats.org/officeDocument/2006/relationships/slideLayout" Target="../slideLayouts/slideLayout45.xml"/><Relationship Id="rId19" Type="http://schemas.openxmlformats.org/officeDocument/2006/relationships/slideLayout" Target="../slideLayouts/slideLayout54.xml"/><Relationship Id="rId31" Type="http://schemas.openxmlformats.org/officeDocument/2006/relationships/slideLayout" Target="../slideLayouts/slideLayout66.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 Id="rId22" Type="http://schemas.openxmlformats.org/officeDocument/2006/relationships/slideLayout" Target="../slideLayouts/slideLayout57.xml"/><Relationship Id="rId27" Type="http://schemas.openxmlformats.org/officeDocument/2006/relationships/slideLayout" Target="../slideLayouts/slideLayout62.xml"/><Relationship Id="rId30" Type="http://schemas.openxmlformats.org/officeDocument/2006/relationships/slideLayout" Target="../slideLayouts/slideLayout65.xml"/><Relationship Id="rId35" Type="http://schemas.openxmlformats.org/officeDocument/2006/relationships/slideLayout" Target="../slideLayouts/slideLayout70.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78.xml"/><Relationship Id="rId13" Type="http://schemas.openxmlformats.org/officeDocument/2006/relationships/slideLayout" Target="../slideLayouts/slideLayout83.xml"/><Relationship Id="rId18" Type="http://schemas.openxmlformats.org/officeDocument/2006/relationships/slideLayout" Target="../slideLayouts/slideLayout88.xml"/><Relationship Id="rId26" Type="http://schemas.openxmlformats.org/officeDocument/2006/relationships/slideLayout" Target="../slideLayouts/slideLayout96.xml"/><Relationship Id="rId3" Type="http://schemas.openxmlformats.org/officeDocument/2006/relationships/slideLayout" Target="../slideLayouts/slideLayout73.xml"/><Relationship Id="rId21" Type="http://schemas.openxmlformats.org/officeDocument/2006/relationships/slideLayout" Target="../slideLayouts/slideLayout91.xml"/><Relationship Id="rId34" Type="http://schemas.openxmlformats.org/officeDocument/2006/relationships/slideLayout" Target="../slideLayouts/slideLayout104.xml"/><Relationship Id="rId7" Type="http://schemas.openxmlformats.org/officeDocument/2006/relationships/slideLayout" Target="../slideLayouts/slideLayout77.xml"/><Relationship Id="rId12" Type="http://schemas.openxmlformats.org/officeDocument/2006/relationships/slideLayout" Target="../slideLayouts/slideLayout82.xml"/><Relationship Id="rId17" Type="http://schemas.openxmlformats.org/officeDocument/2006/relationships/slideLayout" Target="../slideLayouts/slideLayout87.xml"/><Relationship Id="rId25" Type="http://schemas.openxmlformats.org/officeDocument/2006/relationships/slideLayout" Target="../slideLayouts/slideLayout95.xml"/><Relationship Id="rId33" Type="http://schemas.openxmlformats.org/officeDocument/2006/relationships/slideLayout" Target="../slideLayouts/slideLayout103.xml"/><Relationship Id="rId2" Type="http://schemas.openxmlformats.org/officeDocument/2006/relationships/slideLayout" Target="../slideLayouts/slideLayout72.xml"/><Relationship Id="rId16" Type="http://schemas.openxmlformats.org/officeDocument/2006/relationships/slideLayout" Target="../slideLayouts/slideLayout86.xml"/><Relationship Id="rId20" Type="http://schemas.openxmlformats.org/officeDocument/2006/relationships/slideLayout" Target="../slideLayouts/slideLayout90.xml"/><Relationship Id="rId29" Type="http://schemas.openxmlformats.org/officeDocument/2006/relationships/slideLayout" Target="../slideLayouts/slideLayout99.xml"/><Relationship Id="rId1" Type="http://schemas.openxmlformats.org/officeDocument/2006/relationships/slideLayout" Target="../slideLayouts/slideLayout71.xml"/><Relationship Id="rId6" Type="http://schemas.openxmlformats.org/officeDocument/2006/relationships/slideLayout" Target="../slideLayouts/slideLayout76.xml"/><Relationship Id="rId11" Type="http://schemas.openxmlformats.org/officeDocument/2006/relationships/slideLayout" Target="../slideLayouts/slideLayout81.xml"/><Relationship Id="rId24" Type="http://schemas.openxmlformats.org/officeDocument/2006/relationships/slideLayout" Target="../slideLayouts/slideLayout94.xml"/><Relationship Id="rId32" Type="http://schemas.openxmlformats.org/officeDocument/2006/relationships/slideLayout" Target="../slideLayouts/slideLayout102.xml"/><Relationship Id="rId37" Type="http://schemas.openxmlformats.org/officeDocument/2006/relationships/image" Target="../media/image10.png"/><Relationship Id="rId5" Type="http://schemas.openxmlformats.org/officeDocument/2006/relationships/slideLayout" Target="../slideLayouts/slideLayout75.xml"/><Relationship Id="rId15" Type="http://schemas.openxmlformats.org/officeDocument/2006/relationships/slideLayout" Target="../slideLayouts/slideLayout85.xml"/><Relationship Id="rId23" Type="http://schemas.openxmlformats.org/officeDocument/2006/relationships/slideLayout" Target="../slideLayouts/slideLayout93.xml"/><Relationship Id="rId28" Type="http://schemas.openxmlformats.org/officeDocument/2006/relationships/slideLayout" Target="../slideLayouts/slideLayout98.xml"/><Relationship Id="rId36" Type="http://schemas.openxmlformats.org/officeDocument/2006/relationships/theme" Target="../theme/theme5.xml"/><Relationship Id="rId10" Type="http://schemas.openxmlformats.org/officeDocument/2006/relationships/slideLayout" Target="../slideLayouts/slideLayout80.xml"/><Relationship Id="rId19" Type="http://schemas.openxmlformats.org/officeDocument/2006/relationships/slideLayout" Target="../slideLayouts/slideLayout89.xml"/><Relationship Id="rId31" Type="http://schemas.openxmlformats.org/officeDocument/2006/relationships/slideLayout" Target="../slideLayouts/slideLayout101.xml"/><Relationship Id="rId4" Type="http://schemas.openxmlformats.org/officeDocument/2006/relationships/slideLayout" Target="../slideLayouts/slideLayout74.xml"/><Relationship Id="rId9" Type="http://schemas.openxmlformats.org/officeDocument/2006/relationships/slideLayout" Target="../slideLayouts/slideLayout79.xml"/><Relationship Id="rId14" Type="http://schemas.openxmlformats.org/officeDocument/2006/relationships/slideLayout" Target="../slideLayouts/slideLayout84.xml"/><Relationship Id="rId22" Type="http://schemas.openxmlformats.org/officeDocument/2006/relationships/slideLayout" Target="../slideLayouts/slideLayout92.xml"/><Relationship Id="rId27" Type="http://schemas.openxmlformats.org/officeDocument/2006/relationships/slideLayout" Target="../slideLayouts/slideLayout97.xml"/><Relationship Id="rId30" Type="http://schemas.openxmlformats.org/officeDocument/2006/relationships/slideLayout" Target="../slideLayouts/slideLayout100.xml"/><Relationship Id="rId35" Type="http://schemas.openxmlformats.org/officeDocument/2006/relationships/slideLayout" Target="../slideLayouts/slideLayout10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theme" Target="../theme/theme6.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2" Type="http://schemas.openxmlformats.org/officeDocument/2006/relationships/slideLayout" Target="../slideLayouts/slideLayout107.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image" Target="../media/image17.png"/><Relationship Id="rId10" Type="http://schemas.openxmlformats.org/officeDocument/2006/relationships/slideLayout" Target="../slideLayouts/slideLayout115.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image" Target="../media/image16.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kumimoji="1" lang="zh-CN" altLang="en-US" smtClean="0"/>
              <a:t>单击此处编辑母版标题样式</a:t>
            </a:r>
            <a:endParaRPr kumimoji="1"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kumimoji="1" lang="zh-CN" altLang="en-US" smtClean="0"/>
              <a:t>单击此处编辑母版文本样式</a:t>
            </a:r>
          </a:p>
          <a:p>
            <a:pPr lvl="1"/>
            <a:r>
              <a:rPr kumimoji="1" lang="zh-CN" altLang="en-US" smtClean="0"/>
              <a:t>二级</a:t>
            </a:r>
          </a:p>
          <a:p>
            <a:pPr lvl="2"/>
            <a:r>
              <a:rPr kumimoji="1" lang="zh-CN" altLang="en-US" smtClean="0"/>
              <a:t>三级</a:t>
            </a:r>
          </a:p>
          <a:p>
            <a:pPr lvl="3"/>
            <a:r>
              <a:rPr kumimoji="1" lang="zh-CN" altLang="en-US" smtClean="0"/>
              <a:t>四级</a:t>
            </a:r>
          </a:p>
          <a:p>
            <a:pPr lvl="4"/>
            <a:r>
              <a:rPr kumimoji="1" lang="zh-CN" altLang="en-US" smtClean="0"/>
              <a:t>五级</a:t>
            </a:r>
            <a:endParaRPr kumimoji="1"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7668C42-C07D-B745-AB5E-E43FB52A65C3}" type="datetimeFigureOut">
              <a:rPr kumimoji="1" lang="zh-CN" altLang="en-US" smtClean="0"/>
              <a:pPr/>
              <a:t>2015/4/23</a:t>
            </a:fld>
            <a:endParaRPr kumimoji="1"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幻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EB25BC6-F960-7E49-9DEA-DF63A07FAC1D}" type="slidenum">
              <a:rPr kumimoji="1" lang="zh-CN" altLang="en-US" smtClean="0"/>
              <a:pPr/>
              <a:t>‹#›</a:t>
            </a:fld>
            <a:endParaRPr kumimoji="1" lang="zh-CN" altLang="en-US"/>
          </a:p>
        </p:txBody>
      </p:sp>
      <p:pic>
        <p:nvPicPr>
          <p:cNvPr id="7" name="图片 6" descr="20131228_PPT模板_QCon-01.png"/>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0" y="0"/>
            <a:ext cx="9140851" cy="6858000"/>
          </a:xfrm>
          <a:prstGeom prst="rect">
            <a:avLst/>
          </a:prstGeom>
        </p:spPr>
      </p:pic>
    </p:spTree>
    <p:extLst>
      <p:ext uri="{BB962C8B-B14F-4D97-AF65-F5344CB8AC3E}">
        <p14:creationId xmlns:p14="http://schemas.microsoft.com/office/powerpoint/2010/main" val="190582964"/>
      </p:ext>
    </p:extLst>
  </p:cSld>
  <p:clrMap bg1="lt1" tx1="dk1" bg2="lt2" tx2="dk2" accent1="accent1" accent2="accent2" accent3="accent3" accent4="accent4" accent5="accent5" accent6="accent6" hlink="hlink" folHlink="folHlink"/>
  <p:sldLayoutIdLst>
    <p:sldLayoutId id="2147483676" r:id="rId1"/>
    <p:sldLayoutId id="2147483673" r:id="rId2"/>
    <p:sldLayoutId id="2147483674" r:id="rId3"/>
    <p:sldLayoutId id="2147483675" r:id="rId4"/>
    <p:sldLayoutId id="2147483677" r:id="rId5"/>
    <p:sldLayoutId id="2147483693" r:id="rId6"/>
    <p:sldLayoutId id="2147483694" r:id="rId7"/>
    <p:sldLayoutId id="2147483695" r:id="rId8"/>
    <p:sldLayoutId id="2147483796" r:id="rId9"/>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28614" y="313419"/>
            <a:ext cx="8123236" cy="574516"/>
          </a:xfrm>
          <a:prstGeom prst="rect">
            <a:avLst/>
          </a:prstGeom>
          <a:ln>
            <a:noFill/>
          </a:ln>
        </p:spPr>
        <p:txBody>
          <a:bodyPr vert="horz" wrap="square" lIns="0" tIns="0" rIns="0" bIns="0" rtlCol="0" anchor="t" anchorCtr="0">
            <a:noAutofit/>
          </a:bodyPr>
          <a:lstStyle/>
          <a:p>
            <a:r>
              <a:rPr lang="en-US" noProof="0" smtClean="0"/>
              <a:t>Click to edit Master title style</a:t>
            </a:r>
            <a:endParaRPr lang="en-US" noProof="0" dirty="0"/>
          </a:p>
        </p:txBody>
      </p:sp>
      <p:sp>
        <p:nvSpPr>
          <p:cNvPr id="7" name="Text Placeholder 6"/>
          <p:cNvSpPr>
            <a:spLocks noGrp="1"/>
          </p:cNvSpPr>
          <p:nvPr>
            <p:ph type="body" idx="1"/>
          </p:nvPr>
        </p:nvSpPr>
        <p:spPr bwMode="black">
          <a:xfrm>
            <a:off x="330200" y="1584960"/>
            <a:ext cx="8119872" cy="4293024"/>
          </a:xfrm>
          <a:prstGeom prst="rect">
            <a:avLst/>
          </a:prstGeom>
        </p:spPr>
        <p:txBody>
          <a:bodyPr vert="horz" wrap="square"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Box 8"/>
          <p:cNvSpPr txBox="1"/>
          <p:nvPr/>
        </p:nvSpPr>
        <p:spPr>
          <a:xfrm>
            <a:off x="444502" y="6345071"/>
            <a:ext cx="8012545" cy="304800"/>
          </a:xfrm>
          <a:prstGeom prst="rect">
            <a:avLst/>
          </a:prstGeom>
          <a:noFill/>
        </p:spPr>
        <p:txBody>
          <a:bodyPr wrap="square" rtlCol="0">
            <a:noAutofit/>
          </a:bodyPr>
          <a:lstStyle/>
          <a:p>
            <a:pPr defTabSz="457189">
              <a:defRPr/>
            </a:pPr>
            <a:r>
              <a:rPr lang="en-US" sz="700" dirty="0" smtClean="0">
                <a:solidFill>
                  <a:srgbClr val="B9B8BB"/>
                </a:solidFill>
                <a:cs typeface="HP Simplified"/>
              </a:rPr>
              <a:t>© Hewlett-Packard Development Company, L.P. 2015 年版权所有。本文信息如有更改，恕不另行通知。 e.</a:t>
            </a:r>
          </a:p>
        </p:txBody>
      </p:sp>
      <p:sp>
        <p:nvSpPr>
          <p:cNvPr id="8" name="TextBox 7"/>
          <p:cNvSpPr txBox="1"/>
          <p:nvPr/>
        </p:nvSpPr>
        <p:spPr bwMode="gray">
          <a:xfrm>
            <a:off x="329185" y="6384648"/>
            <a:ext cx="323009" cy="199109"/>
          </a:xfrm>
          <a:prstGeom prst="rect">
            <a:avLst/>
          </a:prstGeom>
        </p:spPr>
        <p:txBody>
          <a:bodyPr vert="horz" wrap="none" lIns="0" tIns="45720" rIns="91440" bIns="45720" rtlCol="0" anchor="ctr">
            <a:noAutofit/>
          </a:bodyPr>
          <a:lstStyle/>
          <a:p>
            <a:pPr defTabSz="685800"/>
            <a:fld id="{6C5AF65D-6854-49AF-ABC5-48B5BA0EA842}" type="slidenum">
              <a:rPr lang="en-US" sz="700" smtClean="0">
                <a:solidFill>
                  <a:srgbClr val="B9B8BB"/>
                </a:solidFill>
                <a:cs typeface="HP Simplified"/>
              </a:rPr>
              <a:pPr defTabSz="685800"/>
              <a:t>‹#›</a:t>
            </a:fld>
            <a:endParaRPr lang="en-US" sz="700" dirty="0" smtClean="0">
              <a:solidFill>
                <a:srgbClr val="B9B8BB"/>
              </a:solidFill>
              <a:cs typeface="HP Simplified"/>
            </a:endParaRPr>
          </a:p>
        </p:txBody>
      </p:sp>
      <p:pic>
        <p:nvPicPr>
          <p:cNvPr id="4" name="Picture 3" descr="HP_Blue_RGB_150_SM.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503920" y="6047232"/>
            <a:ext cx="365760" cy="487680"/>
          </a:xfrm>
          <a:prstGeom prst="rect">
            <a:avLst/>
          </a:prstGeom>
        </p:spPr>
      </p:pic>
    </p:spTree>
    <p:extLst>
      <p:ext uri="{BB962C8B-B14F-4D97-AF65-F5344CB8AC3E}">
        <p14:creationId xmlns:p14="http://schemas.microsoft.com/office/powerpoint/2010/main" val="118360540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Lst>
  <p:timing>
    <p:tnLst>
      <p:par>
        <p:cTn id="1" dur="indefinite" restart="never" nodeType="tmRoot"/>
      </p:par>
    </p:tnLst>
  </p:timing>
  <p:hf hdr="0" ftr="0" dt="0"/>
  <p:txStyles>
    <p:titleStyle>
      <a:lvl1pPr algn="l" defTabSz="457189" rtl="0" eaLnBrk="1" latinLnBrk="0" hangingPunct="1">
        <a:lnSpc>
          <a:spcPct val="100000"/>
        </a:lnSpc>
        <a:spcBef>
          <a:spcPct val="0"/>
        </a:spcBef>
        <a:spcAft>
          <a:spcPts val="0"/>
        </a:spcAft>
        <a:buNone/>
        <a:defRPr lang="en-GB" sz="2800" b="1" i="0" kern="1200" dirty="0" smtClean="0">
          <a:solidFill>
            <a:srgbClr val="000000"/>
          </a:solidFill>
          <a:latin typeface="HP Simplified" pitchFamily="34" charset="0"/>
          <a:ea typeface="+mj-ea"/>
          <a:cs typeface="HP Simplified" pitchFamily="34" charset="0"/>
        </a:defRPr>
      </a:lvl1pPr>
    </p:titleStyle>
    <p:bodyStyle>
      <a:lvl1pPr marL="0" indent="0" algn="l" defTabSz="457189" rtl="0" eaLnBrk="1" latinLnBrk="0" hangingPunct="1">
        <a:lnSpc>
          <a:spcPct val="100000"/>
        </a:lnSpc>
        <a:spcBef>
          <a:spcPts val="0"/>
        </a:spcBef>
        <a:spcAft>
          <a:spcPts val="400"/>
        </a:spcAft>
        <a:buSzPct val="100000"/>
        <a:buFont typeface="Arial"/>
        <a:buNone/>
        <a:defRPr sz="1800" b="1" i="0" kern="1200">
          <a:solidFill>
            <a:schemeClr val="accent1"/>
          </a:solidFill>
          <a:latin typeface="HP Simplified" pitchFamily="34" charset="0"/>
          <a:ea typeface="+mn-ea"/>
          <a:cs typeface="HP Simplified" pitchFamily="34" charset="0"/>
        </a:defRPr>
      </a:lvl1pPr>
      <a:lvl2pPr marL="0" indent="0" algn="l" defTabSz="430202" rtl="0" eaLnBrk="1" latinLnBrk="0" hangingPunct="1">
        <a:lnSpc>
          <a:spcPct val="100000"/>
        </a:lnSpc>
        <a:spcBef>
          <a:spcPts val="0"/>
        </a:spcBef>
        <a:spcAft>
          <a:spcPts val="400"/>
        </a:spcAft>
        <a:buSzPct val="100000"/>
        <a:buFont typeface="Arial"/>
        <a:buNone/>
        <a:defRPr sz="1600" b="0" i="0" kern="1200">
          <a:solidFill>
            <a:srgbClr val="000000"/>
          </a:solidFill>
          <a:latin typeface="HP Simplified" pitchFamily="34" charset="0"/>
          <a:ea typeface="+mn-ea"/>
          <a:cs typeface="HP Simplified" pitchFamily="34" charset="0"/>
        </a:defRPr>
      </a:lvl2pPr>
      <a:lvl3pPr marL="169859" indent="-169859" algn="l" defTabSz="457189"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05" indent="-180971" algn="l" defTabSz="457189"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889" indent="-150809" algn="l" defTabSz="457189"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5943" indent="0" algn="l" defTabSz="457189"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28614" y="313419"/>
            <a:ext cx="8123236" cy="574516"/>
          </a:xfrm>
          <a:prstGeom prst="rect">
            <a:avLst/>
          </a:prstGeom>
          <a:ln>
            <a:noFill/>
          </a:ln>
        </p:spPr>
        <p:txBody>
          <a:bodyPr vert="horz" wrap="square" lIns="0" tIns="0" rIns="0" bIns="0" rtlCol="0" anchor="t" anchorCtr="0">
            <a:noAutofit/>
          </a:bodyPr>
          <a:lstStyle/>
          <a:p>
            <a:r>
              <a:rPr lang="en-US" noProof="0" smtClean="0"/>
              <a:t>Click to edit Master title style</a:t>
            </a:r>
            <a:endParaRPr lang="en-US" noProof="0" dirty="0"/>
          </a:p>
        </p:txBody>
      </p:sp>
      <p:sp>
        <p:nvSpPr>
          <p:cNvPr id="7" name="Text Placeholder 6"/>
          <p:cNvSpPr>
            <a:spLocks noGrp="1"/>
          </p:cNvSpPr>
          <p:nvPr>
            <p:ph type="body" idx="1"/>
          </p:nvPr>
        </p:nvSpPr>
        <p:spPr bwMode="black">
          <a:xfrm>
            <a:off x="330200" y="1584960"/>
            <a:ext cx="8119872" cy="4293024"/>
          </a:xfrm>
          <a:prstGeom prst="rect">
            <a:avLst/>
          </a:prstGeom>
        </p:spPr>
        <p:txBody>
          <a:bodyPr vert="horz" wrap="square"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Box 8"/>
          <p:cNvSpPr txBox="1"/>
          <p:nvPr/>
        </p:nvSpPr>
        <p:spPr>
          <a:xfrm>
            <a:off x="444502" y="6345071"/>
            <a:ext cx="8012545" cy="304800"/>
          </a:xfrm>
          <a:prstGeom prst="rect">
            <a:avLst/>
          </a:prstGeom>
          <a:noFill/>
        </p:spPr>
        <p:txBody>
          <a:bodyPr wrap="square" rtlCol="0">
            <a:noAutofit/>
          </a:bodyPr>
          <a:lstStyle/>
          <a:p>
            <a:pPr defTabSz="457189">
              <a:defRPr/>
            </a:pPr>
            <a:r>
              <a:rPr lang="en-US" sz="700" dirty="0" smtClean="0">
                <a:solidFill>
                  <a:srgbClr val="B9B8BB"/>
                </a:solidFill>
                <a:cs typeface="HP Simplified"/>
              </a:rPr>
              <a:t>© Hewlett-Packard Development Company, L.P. 2015 年版权所有。本文信息如有更改，恕不另行通知。 e.</a:t>
            </a:r>
          </a:p>
        </p:txBody>
      </p:sp>
      <p:sp>
        <p:nvSpPr>
          <p:cNvPr id="8" name="TextBox 7"/>
          <p:cNvSpPr txBox="1"/>
          <p:nvPr/>
        </p:nvSpPr>
        <p:spPr bwMode="gray">
          <a:xfrm>
            <a:off x="329185" y="6384648"/>
            <a:ext cx="323009" cy="199109"/>
          </a:xfrm>
          <a:prstGeom prst="rect">
            <a:avLst/>
          </a:prstGeom>
        </p:spPr>
        <p:txBody>
          <a:bodyPr vert="horz" wrap="none" lIns="0" tIns="45720" rIns="91440" bIns="45720" rtlCol="0" anchor="ctr">
            <a:noAutofit/>
          </a:bodyPr>
          <a:lstStyle/>
          <a:p>
            <a:pPr defTabSz="685800"/>
            <a:fld id="{6C5AF65D-6854-49AF-ABC5-48B5BA0EA842}" type="slidenum">
              <a:rPr lang="en-US" sz="700" smtClean="0">
                <a:solidFill>
                  <a:srgbClr val="B9B8BB"/>
                </a:solidFill>
                <a:cs typeface="HP Simplified"/>
              </a:rPr>
              <a:pPr defTabSz="685800"/>
              <a:t>‹#›</a:t>
            </a:fld>
            <a:endParaRPr lang="en-US" sz="700" dirty="0" smtClean="0">
              <a:solidFill>
                <a:srgbClr val="B9B8BB"/>
              </a:solidFill>
              <a:cs typeface="HP Simplified"/>
            </a:endParaRPr>
          </a:p>
        </p:txBody>
      </p:sp>
      <p:pic>
        <p:nvPicPr>
          <p:cNvPr id="4" name="Picture 3" descr="HP_Blue_RGB_150_SM.png"/>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8503920" y="6047232"/>
            <a:ext cx="365760" cy="487680"/>
          </a:xfrm>
          <a:prstGeom prst="rect">
            <a:avLst/>
          </a:prstGeom>
        </p:spPr>
      </p:pic>
    </p:spTree>
    <p:extLst>
      <p:ext uri="{BB962C8B-B14F-4D97-AF65-F5344CB8AC3E}">
        <p14:creationId xmlns:p14="http://schemas.microsoft.com/office/powerpoint/2010/main" val="683414150"/>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 id="2147483708" r:id="rId12"/>
    <p:sldLayoutId id="2147483709" r:id="rId13"/>
  </p:sldLayoutIdLst>
  <p:timing>
    <p:tnLst>
      <p:par>
        <p:cTn id="1" dur="indefinite" restart="never" nodeType="tmRoot"/>
      </p:par>
    </p:tnLst>
  </p:timing>
  <p:hf hdr="0" ftr="0" dt="0"/>
  <p:txStyles>
    <p:titleStyle>
      <a:lvl1pPr algn="l" defTabSz="457189" rtl="0" eaLnBrk="1" latinLnBrk="0" hangingPunct="1">
        <a:lnSpc>
          <a:spcPct val="100000"/>
        </a:lnSpc>
        <a:spcBef>
          <a:spcPct val="0"/>
        </a:spcBef>
        <a:spcAft>
          <a:spcPts val="0"/>
        </a:spcAft>
        <a:buNone/>
        <a:defRPr lang="en-GB" sz="2800" b="1" i="0" kern="1200" dirty="0" smtClean="0">
          <a:solidFill>
            <a:srgbClr val="000000"/>
          </a:solidFill>
          <a:latin typeface="HP Simplified" pitchFamily="34" charset="0"/>
          <a:ea typeface="+mj-ea"/>
          <a:cs typeface="HP Simplified" pitchFamily="34" charset="0"/>
        </a:defRPr>
      </a:lvl1pPr>
    </p:titleStyle>
    <p:bodyStyle>
      <a:lvl1pPr marL="0" indent="0" algn="l" defTabSz="457189" rtl="0" eaLnBrk="1" latinLnBrk="0" hangingPunct="1">
        <a:lnSpc>
          <a:spcPct val="100000"/>
        </a:lnSpc>
        <a:spcBef>
          <a:spcPts val="0"/>
        </a:spcBef>
        <a:spcAft>
          <a:spcPts val="400"/>
        </a:spcAft>
        <a:buSzPct val="100000"/>
        <a:buFont typeface="Arial"/>
        <a:buNone/>
        <a:defRPr sz="1800" b="1" i="0" kern="1200">
          <a:solidFill>
            <a:schemeClr val="accent1"/>
          </a:solidFill>
          <a:latin typeface="HP Simplified" pitchFamily="34" charset="0"/>
          <a:ea typeface="+mn-ea"/>
          <a:cs typeface="HP Simplified" pitchFamily="34" charset="0"/>
        </a:defRPr>
      </a:lvl1pPr>
      <a:lvl2pPr marL="0" indent="0" algn="l" defTabSz="430202" rtl="0" eaLnBrk="1" latinLnBrk="0" hangingPunct="1">
        <a:lnSpc>
          <a:spcPct val="100000"/>
        </a:lnSpc>
        <a:spcBef>
          <a:spcPts val="0"/>
        </a:spcBef>
        <a:spcAft>
          <a:spcPts val="400"/>
        </a:spcAft>
        <a:buSzPct val="100000"/>
        <a:buFont typeface="Arial"/>
        <a:buNone/>
        <a:defRPr sz="1600" b="0" i="0" kern="1200">
          <a:solidFill>
            <a:srgbClr val="000000"/>
          </a:solidFill>
          <a:latin typeface="HP Simplified" pitchFamily="34" charset="0"/>
          <a:ea typeface="+mn-ea"/>
          <a:cs typeface="HP Simplified" pitchFamily="34" charset="0"/>
        </a:defRPr>
      </a:lvl2pPr>
      <a:lvl3pPr marL="169859" indent="-169859" algn="l" defTabSz="457189"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05" indent="-180971" algn="l" defTabSz="457189"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889" indent="-150809" algn="l" defTabSz="457189"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5943" indent="0" algn="l" defTabSz="457189"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28624" y="313419"/>
            <a:ext cx="8123236" cy="574516"/>
          </a:xfrm>
          <a:prstGeom prst="rect">
            <a:avLst/>
          </a:prstGeom>
          <a:ln>
            <a:noFill/>
          </a:ln>
        </p:spPr>
        <p:txBody>
          <a:bodyPr vert="horz" wrap="square" lIns="0" tIns="0" rIns="0" bIns="0" rtlCol="0" anchor="t" anchorCtr="0">
            <a:noAutofit/>
          </a:bodyPr>
          <a:lstStyle/>
          <a:p>
            <a:r>
              <a:rPr lang="en-US" noProof="0" smtClean="0"/>
              <a:t>Click to edit Master title style</a:t>
            </a:r>
            <a:endParaRPr lang="en-US" noProof="0" dirty="0"/>
          </a:p>
        </p:txBody>
      </p:sp>
      <p:sp>
        <p:nvSpPr>
          <p:cNvPr id="7" name="Text Placeholder 6"/>
          <p:cNvSpPr>
            <a:spLocks noGrp="1"/>
          </p:cNvSpPr>
          <p:nvPr>
            <p:ph type="body" idx="1"/>
          </p:nvPr>
        </p:nvSpPr>
        <p:spPr bwMode="black">
          <a:xfrm>
            <a:off x="330200" y="1584960"/>
            <a:ext cx="8119872" cy="4293024"/>
          </a:xfrm>
          <a:prstGeom prst="rect">
            <a:avLst/>
          </a:prstGeom>
        </p:spPr>
        <p:txBody>
          <a:bodyPr vert="horz" wrap="square"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Box 8"/>
          <p:cNvSpPr txBox="1"/>
          <p:nvPr/>
        </p:nvSpPr>
        <p:spPr>
          <a:xfrm>
            <a:off x="444512" y="6345071"/>
            <a:ext cx="8012545" cy="304800"/>
          </a:xfrm>
          <a:prstGeom prst="rect">
            <a:avLst/>
          </a:prstGeom>
          <a:noFill/>
        </p:spPr>
        <p:txBody>
          <a:bodyPr wrap="square" rtlCol="0">
            <a:noAutofit/>
          </a:bodyPr>
          <a:lstStyle/>
          <a:p>
            <a:pPr defTabSz="457189">
              <a:defRPr/>
            </a:pPr>
            <a:r>
              <a:rPr lang="en-US" sz="700" dirty="0">
                <a:solidFill>
                  <a:srgbClr val="B9B8BB"/>
                </a:solidFill>
                <a:cs typeface="HP Simplified"/>
              </a:rPr>
              <a:t>© Copyright 2014 Hewlett-Packard Development Company, L.P.  The information contained herein is subject to change without notice.</a:t>
            </a:r>
          </a:p>
        </p:txBody>
      </p:sp>
      <p:sp>
        <p:nvSpPr>
          <p:cNvPr id="8" name="TextBox 7"/>
          <p:cNvSpPr txBox="1"/>
          <p:nvPr/>
        </p:nvSpPr>
        <p:spPr bwMode="gray">
          <a:xfrm>
            <a:off x="329195" y="6384674"/>
            <a:ext cx="323009" cy="199109"/>
          </a:xfrm>
          <a:prstGeom prst="rect">
            <a:avLst/>
          </a:prstGeom>
        </p:spPr>
        <p:txBody>
          <a:bodyPr vert="horz" wrap="none" lIns="0" tIns="45720" rIns="91440" bIns="45720" rtlCol="0" anchor="ctr">
            <a:noAutofit/>
          </a:bodyPr>
          <a:lstStyle/>
          <a:p>
            <a:pPr defTabSz="685800"/>
            <a:fld id="{6C5AF65D-6854-49AF-ABC5-48B5BA0EA842}" type="slidenum">
              <a:rPr lang="en-US" sz="700">
                <a:solidFill>
                  <a:srgbClr val="B9B8BB"/>
                </a:solidFill>
                <a:cs typeface="HP Simplified"/>
              </a:rPr>
              <a:pPr defTabSz="685800"/>
              <a:t>‹#›</a:t>
            </a:fld>
            <a:endParaRPr lang="en-US" sz="700" dirty="0">
              <a:solidFill>
                <a:srgbClr val="B9B8BB"/>
              </a:solidFill>
              <a:cs typeface="HP Simplified"/>
            </a:endParaRPr>
          </a:p>
        </p:txBody>
      </p:sp>
      <p:pic>
        <p:nvPicPr>
          <p:cNvPr id="4" name="Picture 3" descr="HP_Blue_RGB_150_SM.png"/>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8503920" y="6047232"/>
            <a:ext cx="365760" cy="487680"/>
          </a:xfrm>
          <a:prstGeom prst="rect">
            <a:avLst/>
          </a:prstGeom>
        </p:spPr>
      </p:pic>
    </p:spTree>
    <p:extLst>
      <p:ext uri="{BB962C8B-B14F-4D97-AF65-F5344CB8AC3E}">
        <p14:creationId xmlns:p14="http://schemas.microsoft.com/office/powerpoint/2010/main" val="1546914220"/>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 id="2147483723" r:id="rId12"/>
    <p:sldLayoutId id="2147483724" r:id="rId13"/>
    <p:sldLayoutId id="2147483725" r:id="rId14"/>
    <p:sldLayoutId id="2147483726" r:id="rId15"/>
    <p:sldLayoutId id="2147483727" r:id="rId16"/>
    <p:sldLayoutId id="2147483728" r:id="rId17"/>
    <p:sldLayoutId id="2147483729" r:id="rId18"/>
    <p:sldLayoutId id="2147483730" r:id="rId19"/>
    <p:sldLayoutId id="2147483731" r:id="rId20"/>
    <p:sldLayoutId id="2147483732" r:id="rId21"/>
    <p:sldLayoutId id="2147483733" r:id="rId22"/>
    <p:sldLayoutId id="2147483734" r:id="rId23"/>
    <p:sldLayoutId id="2147483735" r:id="rId24"/>
    <p:sldLayoutId id="2147483736" r:id="rId25"/>
    <p:sldLayoutId id="2147483737" r:id="rId26"/>
    <p:sldLayoutId id="2147483738" r:id="rId27"/>
    <p:sldLayoutId id="2147483739" r:id="rId28"/>
    <p:sldLayoutId id="2147483740" r:id="rId29"/>
    <p:sldLayoutId id="2147483741" r:id="rId30"/>
    <p:sldLayoutId id="2147483742" r:id="rId31"/>
    <p:sldLayoutId id="2147483743" r:id="rId32"/>
    <p:sldLayoutId id="2147483744" r:id="rId33"/>
    <p:sldLayoutId id="2147483745" r:id="rId34"/>
    <p:sldLayoutId id="2147483746" r:id="rId35"/>
  </p:sldLayoutIdLst>
  <p:timing>
    <p:tnLst>
      <p:par>
        <p:cTn id="1" dur="indefinite" restart="never" nodeType="tmRoot"/>
      </p:par>
    </p:tnLst>
  </p:timing>
  <p:hf hdr="0" ftr="0" dt="0"/>
  <p:txStyles>
    <p:titleStyle>
      <a:lvl1pPr algn="l" defTabSz="457189" rtl="0" eaLnBrk="1" latinLnBrk="0" hangingPunct="1">
        <a:lnSpc>
          <a:spcPct val="100000"/>
        </a:lnSpc>
        <a:spcBef>
          <a:spcPct val="0"/>
        </a:spcBef>
        <a:spcAft>
          <a:spcPts val="0"/>
        </a:spcAft>
        <a:buNone/>
        <a:defRPr lang="en-GB" sz="2800" b="1" i="0" kern="1200" dirty="0" smtClean="0">
          <a:solidFill>
            <a:srgbClr val="000000"/>
          </a:solidFill>
          <a:latin typeface="HP Simplified" pitchFamily="34" charset="0"/>
          <a:ea typeface="+mj-ea"/>
          <a:cs typeface="HP Simplified" pitchFamily="34" charset="0"/>
        </a:defRPr>
      </a:lvl1pPr>
    </p:titleStyle>
    <p:bodyStyle>
      <a:lvl1pPr marL="0" indent="0" algn="l" defTabSz="457189" rtl="0" eaLnBrk="1" latinLnBrk="0" hangingPunct="1">
        <a:lnSpc>
          <a:spcPct val="100000"/>
        </a:lnSpc>
        <a:spcBef>
          <a:spcPts val="0"/>
        </a:spcBef>
        <a:spcAft>
          <a:spcPts val="400"/>
        </a:spcAft>
        <a:buSzPct val="100000"/>
        <a:buFont typeface="Arial"/>
        <a:buNone/>
        <a:defRPr sz="1800" b="1" i="0" kern="1200">
          <a:solidFill>
            <a:schemeClr val="accent1"/>
          </a:solidFill>
          <a:latin typeface="HP Simplified" pitchFamily="34" charset="0"/>
          <a:ea typeface="+mn-ea"/>
          <a:cs typeface="HP Simplified" pitchFamily="34" charset="0"/>
        </a:defRPr>
      </a:lvl1pPr>
      <a:lvl2pPr marL="0" indent="0" algn="l" defTabSz="430202" rtl="0" eaLnBrk="1" latinLnBrk="0" hangingPunct="1">
        <a:lnSpc>
          <a:spcPct val="100000"/>
        </a:lnSpc>
        <a:spcBef>
          <a:spcPts val="0"/>
        </a:spcBef>
        <a:spcAft>
          <a:spcPts val="400"/>
        </a:spcAft>
        <a:buSzPct val="100000"/>
        <a:buFont typeface="Arial"/>
        <a:buNone/>
        <a:defRPr sz="1600" b="0" i="0" kern="1200">
          <a:solidFill>
            <a:srgbClr val="000000"/>
          </a:solidFill>
          <a:latin typeface="HP Simplified" pitchFamily="34" charset="0"/>
          <a:ea typeface="+mn-ea"/>
          <a:cs typeface="HP Simplified" pitchFamily="34" charset="0"/>
        </a:defRPr>
      </a:lvl2pPr>
      <a:lvl3pPr marL="169859" indent="-169859" algn="l" defTabSz="457189"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05" indent="-180971" algn="l" defTabSz="457189"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889" indent="-150809" algn="l" defTabSz="457189"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5943" indent="0" algn="l" defTabSz="457189"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28624" y="313419"/>
            <a:ext cx="8123236" cy="574516"/>
          </a:xfrm>
          <a:prstGeom prst="rect">
            <a:avLst/>
          </a:prstGeom>
          <a:ln>
            <a:noFill/>
          </a:ln>
        </p:spPr>
        <p:txBody>
          <a:bodyPr vert="horz" wrap="square" lIns="0" tIns="0" rIns="0" bIns="0" rtlCol="0" anchor="t" anchorCtr="0">
            <a:noAutofit/>
          </a:bodyPr>
          <a:lstStyle/>
          <a:p>
            <a:r>
              <a:rPr lang="en-US" noProof="0" smtClean="0"/>
              <a:t>Click to edit Master title style</a:t>
            </a:r>
            <a:endParaRPr lang="en-US" noProof="0" dirty="0"/>
          </a:p>
        </p:txBody>
      </p:sp>
      <p:sp>
        <p:nvSpPr>
          <p:cNvPr id="7" name="Text Placeholder 6"/>
          <p:cNvSpPr>
            <a:spLocks noGrp="1"/>
          </p:cNvSpPr>
          <p:nvPr>
            <p:ph type="body" idx="1"/>
          </p:nvPr>
        </p:nvSpPr>
        <p:spPr bwMode="black">
          <a:xfrm>
            <a:off x="330200" y="1584960"/>
            <a:ext cx="8119872" cy="4293024"/>
          </a:xfrm>
          <a:prstGeom prst="rect">
            <a:avLst/>
          </a:prstGeom>
        </p:spPr>
        <p:txBody>
          <a:bodyPr vert="horz" wrap="square"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Box 8"/>
          <p:cNvSpPr txBox="1"/>
          <p:nvPr/>
        </p:nvSpPr>
        <p:spPr>
          <a:xfrm>
            <a:off x="444512" y="6345071"/>
            <a:ext cx="8012545" cy="304800"/>
          </a:xfrm>
          <a:prstGeom prst="rect">
            <a:avLst/>
          </a:prstGeom>
          <a:noFill/>
        </p:spPr>
        <p:txBody>
          <a:bodyPr wrap="square" rtlCol="0">
            <a:noAutofit/>
          </a:bodyPr>
          <a:lstStyle/>
          <a:p>
            <a:pPr defTabSz="457189">
              <a:defRPr/>
            </a:pPr>
            <a:r>
              <a:rPr lang="en-US" sz="700" dirty="0">
                <a:solidFill>
                  <a:srgbClr val="B9B8BB"/>
                </a:solidFill>
                <a:cs typeface="HP Simplified"/>
              </a:rPr>
              <a:t>© Copyright 2014 Hewlett-Packard Development Company, L.P.  The information contained herein is subject to change without notice.</a:t>
            </a:r>
          </a:p>
        </p:txBody>
      </p:sp>
      <p:sp>
        <p:nvSpPr>
          <p:cNvPr id="8" name="TextBox 7"/>
          <p:cNvSpPr txBox="1"/>
          <p:nvPr/>
        </p:nvSpPr>
        <p:spPr bwMode="gray">
          <a:xfrm>
            <a:off x="329195" y="6384674"/>
            <a:ext cx="323009" cy="199109"/>
          </a:xfrm>
          <a:prstGeom prst="rect">
            <a:avLst/>
          </a:prstGeom>
        </p:spPr>
        <p:txBody>
          <a:bodyPr vert="horz" wrap="none" lIns="0" tIns="45720" rIns="91440" bIns="45720" rtlCol="0" anchor="ctr">
            <a:noAutofit/>
          </a:bodyPr>
          <a:lstStyle/>
          <a:p>
            <a:pPr defTabSz="685800"/>
            <a:fld id="{6C5AF65D-6854-49AF-ABC5-48B5BA0EA842}" type="slidenum">
              <a:rPr lang="en-US" sz="700">
                <a:solidFill>
                  <a:srgbClr val="B9B8BB"/>
                </a:solidFill>
                <a:cs typeface="HP Simplified"/>
              </a:rPr>
              <a:pPr defTabSz="685800"/>
              <a:t>‹#›</a:t>
            </a:fld>
            <a:endParaRPr lang="en-US" sz="700" dirty="0">
              <a:solidFill>
                <a:srgbClr val="B9B8BB"/>
              </a:solidFill>
              <a:cs typeface="HP Simplified"/>
            </a:endParaRPr>
          </a:p>
        </p:txBody>
      </p:sp>
      <p:pic>
        <p:nvPicPr>
          <p:cNvPr id="4" name="Picture 3" descr="HP_Blue_RGB_150_SM.png"/>
          <p:cNvPicPr>
            <a:picLocks noChangeAspect="1"/>
          </p:cNvPicPr>
          <p:nvPr/>
        </p:nvPicPr>
        <p:blipFill>
          <a:blip r:embed="rId37" cstate="screen">
            <a:extLst>
              <a:ext uri="{28A0092B-C50C-407E-A947-70E740481C1C}">
                <a14:useLocalDpi xmlns:a14="http://schemas.microsoft.com/office/drawing/2010/main"/>
              </a:ext>
            </a:extLst>
          </a:blip>
          <a:stretch>
            <a:fillRect/>
          </a:stretch>
        </p:blipFill>
        <p:spPr>
          <a:xfrm>
            <a:off x="8503920" y="6047232"/>
            <a:ext cx="365760" cy="487680"/>
          </a:xfrm>
          <a:prstGeom prst="rect">
            <a:avLst/>
          </a:prstGeom>
        </p:spPr>
      </p:pic>
    </p:spTree>
    <p:extLst>
      <p:ext uri="{BB962C8B-B14F-4D97-AF65-F5344CB8AC3E}">
        <p14:creationId xmlns:p14="http://schemas.microsoft.com/office/powerpoint/2010/main" val="2514315211"/>
      </p:ext>
    </p:extLst>
  </p:cSld>
  <p:clrMap bg1="lt1" tx1="dk1" bg2="lt2" tx2="dk2" accent1="accent1" accent2="accent2" accent3="accent3" accent4="accent4" accent5="accent5" accent6="accent6" hlink="hlink" folHlink="folHlink"/>
  <p:sldLayoutIdLst>
    <p:sldLayoutId id="2147483748" r:id="rId1"/>
    <p:sldLayoutId id="2147483749" r:id="rId2"/>
    <p:sldLayoutId id="2147483750" r:id="rId3"/>
    <p:sldLayoutId id="2147483751" r:id="rId4"/>
    <p:sldLayoutId id="2147483752" r:id="rId5"/>
    <p:sldLayoutId id="2147483753" r:id="rId6"/>
    <p:sldLayoutId id="2147483754" r:id="rId7"/>
    <p:sldLayoutId id="2147483755" r:id="rId8"/>
    <p:sldLayoutId id="2147483756" r:id="rId9"/>
    <p:sldLayoutId id="2147483757" r:id="rId10"/>
    <p:sldLayoutId id="2147483758" r:id="rId11"/>
    <p:sldLayoutId id="2147483759" r:id="rId12"/>
    <p:sldLayoutId id="2147483760" r:id="rId13"/>
    <p:sldLayoutId id="2147483761" r:id="rId14"/>
    <p:sldLayoutId id="2147483762" r:id="rId15"/>
    <p:sldLayoutId id="2147483763" r:id="rId16"/>
    <p:sldLayoutId id="2147483764" r:id="rId17"/>
    <p:sldLayoutId id="2147483765" r:id="rId18"/>
    <p:sldLayoutId id="2147483766" r:id="rId19"/>
    <p:sldLayoutId id="2147483767" r:id="rId20"/>
    <p:sldLayoutId id="2147483768" r:id="rId21"/>
    <p:sldLayoutId id="2147483769" r:id="rId22"/>
    <p:sldLayoutId id="2147483770" r:id="rId23"/>
    <p:sldLayoutId id="2147483771" r:id="rId24"/>
    <p:sldLayoutId id="2147483772" r:id="rId25"/>
    <p:sldLayoutId id="2147483773" r:id="rId26"/>
    <p:sldLayoutId id="2147483774" r:id="rId27"/>
    <p:sldLayoutId id="2147483775" r:id="rId28"/>
    <p:sldLayoutId id="2147483776" r:id="rId29"/>
    <p:sldLayoutId id="2147483777" r:id="rId30"/>
    <p:sldLayoutId id="2147483778" r:id="rId31"/>
    <p:sldLayoutId id="2147483779" r:id="rId32"/>
    <p:sldLayoutId id="2147483780" r:id="rId33"/>
    <p:sldLayoutId id="2147483781" r:id="rId34"/>
    <p:sldLayoutId id="2147483782" r:id="rId35"/>
  </p:sldLayoutIdLst>
  <p:timing>
    <p:tnLst>
      <p:par>
        <p:cTn id="1" dur="indefinite" restart="never" nodeType="tmRoot"/>
      </p:par>
    </p:tnLst>
  </p:timing>
  <p:hf hdr="0" ftr="0" dt="0"/>
  <p:txStyles>
    <p:titleStyle>
      <a:lvl1pPr algn="l" defTabSz="457189" rtl="0" eaLnBrk="1" latinLnBrk="0" hangingPunct="1">
        <a:lnSpc>
          <a:spcPct val="100000"/>
        </a:lnSpc>
        <a:spcBef>
          <a:spcPct val="0"/>
        </a:spcBef>
        <a:spcAft>
          <a:spcPts val="0"/>
        </a:spcAft>
        <a:buNone/>
        <a:defRPr lang="en-GB" sz="2800" b="1" i="0" kern="1200" dirty="0" smtClean="0">
          <a:solidFill>
            <a:srgbClr val="000000"/>
          </a:solidFill>
          <a:latin typeface="HP Simplified" pitchFamily="34" charset="0"/>
          <a:ea typeface="+mj-ea"/>
          <a:cs typeface="HP Simplified" pitchFamily="34" charset="0"/>
        </a:defRPr>
      </a:lvl1pPr>
    </p:titleStyle>
    <p:bodyStyle>
      <a:lvl1pPr marL="0" indent="0" algn="l" defTabSz="457189" rtl="0" eaLnBrk="1" latinLnBrk="0" hangingPunct="1">
        <a:lnSpc>
          <a:spcPct val="100000"/>
        </a:lnSpc>
        <a:spcBef>
          <a:spcPts val="0"/>
        </a:spcBef>
        <a:spcAft>
          <a:spcPts val="400"/>
        </a:spcAft>
        <a:buSzPct val="100000"/>
        <a:buFont typeface="Arial"/>
        <a:buNone/>
        <a:defRPr sz="1800" b="1" i="0" kern="1200">
          <a:solidFill>
            <a:schemeClr val="accent1"/>
          </a:solidFill>
          <a:latin typeface="HP Simplified" pitchFamily="34" charset="0"/>
          <a:ea typeface="+mn-ea"/>
          <a:cs typeface="HP Simplified" pitchFamily="34" charset="0"/>
        </a:defRPr>
      </a:lvl1pPr>
      <a:lvl2pPr marL="0" indent="0" algn="l" defTabSz="430202" rtl="0" eaLnBrk="1" latinLnBrk="0" hangingPunct="1">
        <a:lnSpc>
          <a:spcPct val="100000"/>
        </a:lnSpc>
        <a:spcBef>
          <a:spcPts val="0"/>
        </a:spcBef>
        <a:spcAft>
          <a:spcPts val="400"/>
        </a:spcAft>
        <a:buSzPct val="100000"/>
        <a:buFont typeface="Arial"/>
        <a:buNone/>
        <a:defRPr sz="1600" b="0" i="0" kern="1200">
          <a:solidFill>
            <a:srgbClr val="000000"/>
          </a:solidFill>
          <a:latin typeface="HP Simplified" pitchFamily="34" charset="0"/>
          <a:ea typeface="+mn-ea"/>
          <a:cs typeface="HP Simplified" pitchFamily="34" charset="0"/>
        </a:defRPr>
      </a:lvl2pPr>
      <a:lvl3pPr marL="169859" indent="-169859" algn="l" defTabSz="457189"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05" indent="-180971" algn="l" defTabSz="457189"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889" indent="-150809" algn="l" defTabSz="457189"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5943" indent="0" algn="l" defTabSz="457189"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329184" y="313419"/>
            <a:ext cx="8123236" cy="574516"/>
          </a:xfrm>
          <a:prstGeom prst="rect">
            <a:avLst/>
          </a:prstGeom>
          <a:ln>
            <a:noFill/>
          </a:ln>
        </p:spPr>
        <p:txBody>
          <a:bodyPr vert="horz" wrap="square" lIns="0" tIns="0" rIns="0" bIns="0" rtlCol="0" anchor="t" anchorCtr="0">
            <a:noAutofit/>
          </a:bodyPr>
          <a:lstStyle/>
          <a:p>
            <a:r>
              <a:rPr lang="en-US" noProof="0" smtClean="0"/>
              <a:t>Click to edit Master title style</a:t>
            </a:r>
            <a:endParaRPr lang="en-US" noProof="0" dirty="0"/>
          </a:p>
        </p:txBody>
      </p:sp>
      <p:sp>
        <p:nvSpPr>
          <p:cNvPr id="7" name="Text Placeholder 6"/>
          <p:cNvSpPr>
            <a:spLocks noGrp="1"/>
          </p:cNvSpPr>
          <p:nvPr>
            <p:ph type="body" idx="1"/>
          </p:nvPr>
        </p:nvSpPr>
        <p:spPr bwMode="black">
          <a:xfrm>
            <a:off x="329184" y="1584960"/>
            <a:ext cx="8119872" cy="4293024"/>
          </a:xfrm>
          <a:prstGeom prst="rect">
            <a:avLst/>
          </a:prstGeom>
        </p:spPr>
        <p:txBody>
          <a:bodyPr vert="horz" wrap="square" lIns="0" tIns="0" rIns="0" bIns="0" rtlCol="0">
            <a:noAutofit/>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endParaRPr lang="en-US" noProof="0" dirty="0"/>
          </a:p>
        </p:txBody>
      </p:sp>
      <p:sp>
        <p:nvSpPr>
          <p:cNvPr id="9" name="TextBox 8"/>
          <p:cNvSpPr txBox="1"/>
          <p:nvPr/>
        </p:nvSpPr>
        <p:spPr>
          <a:xfrm>
            <a:off x="444502" y="6345071"/>
            <a:ext cx="8012545" cy="304800"/>
          </a:xfrm>
          <a:prstGeom prst="rect">
            <a:avLst/>
          </a:prstGeom>
          <a:noFill/>
        </p:spPr>
        <p:txBody>
          <a:bodyPr wrap="square" rtlCol="0">
            <a:noAutofit/>
          </a:bodyPr>
          <a:lstStyle/>
          <a:p>
            <a:pPr>
              <a:defRPr/>
            </a:pPr>
            <a:r>
              <a:rPr lang="en-US" sz="700" dirty="0" smtClean="0">
                <a:solidFill>
                  <a:srgbClr val="B9B8BB"/>
                </a:solidFill>
                <a:cs typeface="HP Simplified"/>
              </a:rPr>
              <a:t>© Copyright 2014 Hewlett-Packard Development Company, L.P.  The information contained herein is subject to change without notice.</a:t>
            </a:r>
          </a:p>
        </p:txBody>
      </p:sp>
      <p:sp>
        <p:nvSpPr>
          <p:cNvPr id="8" name="TextBox 7"/>
          <p:cNvSpPr txBox="1"/>
          <p:nvPr/>
        </p:nvSpPr>
        <p:spPr bwMode="gray">
          <a:xfrm>
            <a:off x="329185" y="6384647"/>
            <a:ext cx="323009" cy="199109"/>
          </a:xfrm>
          <a:prstGeom prst="rect">
            <a:avLst/>
          </a:prstGeom>
        </p:spPr>
        <p:txBody>
          <a:bodyPr vert="horz" wrap="none" lIns="0" tIns="45720" rIns="91440" bIns="45720" rtlCol="0" anchor="ctr">
            <a:noAutofit/>
          </a:bodyPr>
          <a:lstStyle/>
          <a:p>
            <a:pPr defTabSz="914400"/>
            <a:fld id="{6C5AF65D-6854-49AF-ABC5-48B5BA0EA842}" type="slidenum">
              <a:rPr lang="en-US" sz="700" smtClean="0">
                <a:solidFill>
                  <a:srgbClr val="B9B8BB"/>
                </a:solidFill>
                <a:cs typeface="HP Simplified"/>
              </a:rPr>
              <a:pPr defTabSz="914400"/>
              <a:t>‹#›</a:t>
            </a:fld>
            <a:endParaRPr lang="en-US" sz="700" dirty="0" smtClean="0">
              <a:solidFill>
                <a:srgbClr val="B9B8BB"/>
              </a:solidFill>
              <a:cs typeface="HP Simplified"/>
            </a:endParaRPr>
          </a:p>
        </p:txBody>
      </p:sp>
      <p:pic>
        <p:nvPicPr>
          <p:cNvPr id="4" name="Picture 3" descr="HP_Blue_RGB_150_SM.png"/>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503920" y="6047232"/>
            <a:ext cx="365760" cy="487680"/>
          </a:xfrm>
          <a:prstGeom prst="rect">
            <a:avLst/>
          </a:prstGeom>
        </p:spPr>
      </p:pic>
      <p:pic>
        <p:nvPicPr>
          <p:cNvPr id="10" name="Picture 9"/>
          <p:cNvPicPr>
            <a:picLocks noChangeAspect="1"/>
          </p:cNvPicPr>
          <p:nvPr userDrawn="1"/>
        </p:nvPicPr>
        <p:blipFill>
          <a:blip r:embed="rId15"/>
          <a:stretch>
            <a:fillRect/>
          </a:stretch>
        </p:blipFill>
        <p:spPr>
          <a:xfrm>
            <a:off x="8446391" y="318271"/>
            <a:ext cx="425337" cy="564811"/>
          </a:xfrm>
          <a:prstGeom prst="rect">
            <a:avLst/>
          </a:prstGeom>
        </p:spPr>
      </p:pic>
    </p:spTree>
    <p:extLst>
      <p:ext uri="{BB962C8B-B14F-4D97-AF65-F5344CB8AC3E}">
        <p14:creationId xmlns:p14="http://schemas.microsoft.com/office/powerpoint/2010/main" val="181488841"/>
      </p:ext>
    </p:extLst>
  </p:cSld>
  <p:clrMap bg1="lt1" tx1="dk1" bg2="lt2" tx2="dk2" accent1="accent1" accent2="accent2" accent3="accent3" accent4="accent4" accent5="accent5" accent6="accent6" hlink="hlink" folHlink="fol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 id="2147483794" r:id="rId11"/>
    <p:sldLayoutId id="2147483795" r:id="rId12"/>
  </p:sldLayoutIdLst>
  <p:timing>
    <p:tnLst>
      <p:par>
        <p:cTn id="1" dur="indefinite" restart="never" nodeType="tmRoot"/>
      </p:par>
    </p:tnLst>
  </p:timing>
  <p:hf hdr="0" ftr="0" dt="0"/>
  <p:txStyles>
    <p:titleStyle>
      <a:lvl1pPr algn="l" defTabSz="457200" rtl="0" eaLnBrk="1" latinLnBrk="0" hangingPunct="1">
        <a:lnSpc>
          <a:spcPct val="100000"/>
        </a:lnSpc>
        <a:spcBef>
          <a:spcPct val="0"/>
        </a:spcBef>
        <a:spcAft>
          <a:spcPts val="0"/>
        </a:spcAft>
        <a:buNone/>
        <a:defRPr lang="en-GB" sz="2800" b="1" i="0" kern="1200" dirty="0" smtClean="0">
          <a:solidFill>
            <a:srgbClr val="000000"/>
          </a:solidFill>
          <a:latin typeface="HP Simplified" pitchFamily="34" charset="0"/>
          <a:ea typeface="+mj-ea"/>
          <a:cs typeface="HP Simplified" pitchFamily="34" charset="0"/>
        </a:defRPr>
      </a:lvl1pPr>
    </p:titleStyle>
    <p:bodyStyle>
      <a:lvl1pPr marL="0" indent="0" algn="l" defTabSz="457200" rtl="0" eaLnBrk="1" latinLnBrk="0" hangingPunct="1">
        <a:lnSpc>
          <a:spcPct val="100000"/>
        </a:lnSpc>
        <a:spcBef>
          <a:spcPts val="0"/>
        </a:spcBef>
        <a:spcAft>
          <a:spcPts val="400"/>
        </a:spcAft>
        <a:buSzPct val="100000"/>
        <a:buFont typeface="Arial"/>
        <a:buNone/>
        <a:defRPr sz="1800" b="1" i="0" kern="1200">
          <a:solidFill>
            <a:srgbClr val="0096D6"/>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HP Simplified" pitchFamily="34" charset="0"/>
        <a:buChar char="–"/>
        <a:defRPr lang="en-US" sz="1400" b="0" i="0" kern="1200" dirty="0" smtClean="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3.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package" Target="../embeddings/Microsoft_Visio_Drawing2222222211111111.vsdx"/></Relationships>
</file>

<file path=ppt/slides/_rels/slide16.xml.rels><?xml version="1.0" encoding="UTF-8" standalone="yes"?>
<Relationships xmlns="http://schemas.openxmlformats.org/package/2006/relationships"><Relationship Id="rId8" Type="http://schemas.microsoft.com/office/2007/relationships/diagramDrawing" Target="../diagrams/drawing1.xml"/><Relationship Id="rId13" Type="http://schemas.openxmlformats.org/officeDocument/2006/relationships/package" Target="../embeddings/Microsoft_Visio_Drawing3333333322222244.vsdx"/><Relationship Id="rId3" Type="http://schemas.openxmlformats.org/officeDocument/2006/relationships/notesSlide" Target="../notesSlides/notesSlide13.xml"/><Relationship Id="rId7" Type="http://schemas.openxmlformats.org/officeDocument/2006/relationships/diagramColors" Target="../diagrams/colors1.xml"/><Relationship Id="rId12" Type="http://schemas.openxmlformats.org/officeDocument/2006/relationships/image" Target="../media/image28.emf"/><Relationship Id="rId2" Type="http://schemas.openxmlformats.org/officeDocument/2006/relationships/slideLayout" Target="../slideLayouts/slideLayout3.xml"/><Relationship Id="rId16" Type="http://schemas.openxmlformats.org/officeDocument/2006/relationships/image" Target="../media/image30.emf"/><Relationship Id="rId1" Type="http://schemas.openxmlformats.org/officeDocument/2006/relationships/vmlDrawing" Target="../drawings/vmlDrawing2.vml"/><Relationship Id="rId6" Type="http://schemas.openxmlformats.org/officeDocument/2006/relationships/diagramQuickStyle" Target="../diagrams/quickStyle1.xml"/><Relationship Id="rId11" Type="http://schemas.openxmlformats.org/officeDocument/2006/relationships/package" Target="../embeddings/Microsoft_Visio_Drawing6666666633.vsdx"/><Relationship Id="rId5" Type="http://schemas.openxmlformats.org/officeDocument/2006/relationships/diagramLayout" Target="../diagrams/layout1.xml"/><Relationship Id="rId15" Type="http://schemas.openxmlformats.org/officeDocument/2006/relationships/package" Target="../embeddings/Microsoft_Visio_Drawing4444444433333355.vsdx"/><Relationship Id="rId10" Type="http://schemas.openxmlformats.org/officeDocument/2006/relationships/image" Target="../media/image27.emf"/><Relationship Id="rId4" Type="http://schemas.openxmlformats.org/officeDocument/2006/relationships/diagramData" Target="../diagrams/data1.xml"/><Relationship Id="rId9" Type="http://schemas.openxmlformats.org/officeDocument/2006/relationships/package" Target="../embeddings/Microsoft_Visio_Drawing5555555522.vsdx"/><Relationship Id="rId14" Type="http://schemas.openxmlformats.org/officeDocument/2006/relationships/image" Target="../media/image29.e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6.xml"/><Relationship Id="rId1" Type="http://schemas.openxmlformats.org/officeDocument/2006/relationships/slideLayout" Target="../slideLayouts/slideLayout3.xml"/><Relationship Id="rId5" Type="http://schemas.openxmlformats.org/officeDocument/2006/relationships/image" Target="../media/image33.png"/><Relationship Id="rId4" Type="http://schemas.openxmlformats.org/officeDocument/2006/relationships/image" Target="../media/image32.png"/></Relationships>
</file>

<file path=ppt/slides/_rels/slide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tags" Target="../tags/tag3.xml"/><Relationship Id="rId7" Type="http://schemas.openxmlformats.org/officeDocument/2006/relationships/image" Target="../media/image35.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34.png"/><Relationship Id="rId5" Type="http://schemas.openxmlformats.org/officeDocument/2006/relationships/notesSlide" Target="../notesSlides/notesSlide18.xml"/><Relationship Id="rId10" Type="http://schemas.openxmlformats.org/officeDocument/2006/relationships/image" Target="../media/image38.png"/><Relationship Id="rId4" Type="http://schemas.openxmlformats.org/officeDocument/2006/relationships/slideLayout" Target="../slideLayouts/slideLayout3.xml"/><Relationship Id="rId9" Type="http://schemas.openxmlformats.org/officeDocument/2006/relationships/image" Target="../media/image37.png"/></Relationships>
</file>

<file path=ppt/slides/_rels/slide23.xml.rels><?xml version="1.0" encoding="UTF-8" standalone="yes"?>
<Relationships xmlns="http://schemas.openxmlformats.org/package/2006/relationships"><Relationship Id="rId8" Type="http://schemas.openxmlformats.org/officeDocument/2006/relationships/image" Target="../media/image44.jpeg"/><Relationship Id="rId3" Type="http://schemas.openxmlformats.org/officeDocument/2006/relationships/image" Target="../media/image39.jpeg"/><Relationship Id="rId7" Type="http://schemas.openxmlformats.org/officeDocument/2006/relationships/image" Target="../media/image43.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2.png"/><Relationship Id="rId5" Type="http://schemas.openxmlformats.org/officeDocument/2006/relationships/image" Target="../media/image41.jpeg"/><Relationship Id="rId4" Type="http://schemas.openxmlformats.org/officeDocument/2006/relationships/image" Target="../media/image4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hyperlink" Target="http://www.infoq.com/cn" TargetMode="External"/><Relationship Id="rId7"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hyperlink" Target="http://e.weibo.com/infoqchina" TargetMode="External"/><Relationship Id="rId4" Type="http://schemas.openxmlformats.org/officeDocument/2006/relationships/image" Target="../media/image5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685800" y="3801268"/>
            <a:ext cx="8180294" cy="1470025"/>
          </a:xfrm>
          <a:prstGeom prst="rect">
            <a:avLst/>
          </a:prstGeom>
        </p:spPr>
        <p:txBody>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zh-CN" altLang="en-US" sz="4000" dirty="0" smtClean="0"/>
              <a:t>从传统应用到云原生应用的重构</a:t>
            </a:r>
            <a:endParaRPr lang="en-US" altLang="zh-CN" sz="4000" dirty="0" smtClean="0"/>
          </a:p>
          <a:p>
            <a:endParaRPr lang="en-US" altLang="zh-CN" sz="4000" dirty="0" smtClean="0"/>
          </a:p>
          <a:p>
            <a:endParaRPr lang="en-US" altLang="zh-CN" dirty="0"/>
          </a:p>
        </p:txBody>
      </p:sp>
      <p:sp>
        <p:nvSpPr>
          <p:cNvPr id="5" name="Subtitle 2"/>
          <p:cNvSpPr txBox="1">
            <a:spLocks/>
          </p:cNvSpPr>
          <p:nvPr/>
        </p:nvSpPr>
        <p:spPr>
          <a:xfrm>
            <a:off x="713936" y="4751756"/>
            <a:ext cx="6400800" cy="735013"/>
          </a:xfrm>
          <a:prstGeom prst="rect">
            <a:avLst/>
          </a:prstGeom>
        </p:spPr>
        <p:txBody>
          <a:bodyPr/>
          <a:lstStyle>
            <a:defPPr>
              <a:defRPr lang="zh-CN"/>
            </a:defPPr>
            <a:lvl1pPr algn="ctr">
              <a:spcBef>
                <a:spcPct val="0"/>
              </a:spcBef>
              <a:buNone/>
              <a:defRPr sz="4000">
                <a:latin typeface="+mj-lt"/>
                <a:ea typeface="+mj-ea"/>
                <a:cs typeface="+mj-cs"/>
              </a:defRPr>
            </a:lvl1pPr>
          </a:lstStyle>
          <a:p>
            <a:pPr algn="l"/>
            <a:r>
              <a:rPr lang="zh-CN" altLang="en-US" sz="2400" dirty="0" smtClean="0"/>
              <a:t>刘艳凯</a:t>
            </a:r>
            <a:endParaRPr lang="en-US" altLang="zh-CN" sz="2400" dirty="0" smtClean="0"/>
          </a:p>
          <a:p>
            <a:pPr algn="l"/>
            <a:r>
              <a:rPr lang="zh-CN" altLang="en-US" sz="1800" dirty="0" smtClean="0"/>
              <a:t>云计算首席技术</a:t>
            </a:r>
            <a:r>
              <a:rPr lang="zh-CN" altLang="en-US" sz="1800" dirty="0"/>
              <a:t>专家</a:t>
            </a:r>
            <a:endParaRPr lang="en-US" altLang="zh-CN" sz="1800" dirty="0" smtClean="0"/>
          </a:p>
          <a:p>
            <a:pPr algn="l"/>
            <a:r>
              <a:rPr lang="zh-CN" altLang="en-US" sz="1800" dirty="0" smtClean="0"/>
              <a:t>中国惠普云计算集团</a:t>
            </a:r>
            <a:endParaRPr lang="en-US" altLang="zh-CN" sz="1800" dirty="0" smtClean="0"/>
          </a:p>
          <a:p>
            <a:pPr algn="l"/>
            <a:r>
              <a:rPr lang="en-US" altLang="zh-CN" sz="1800" dirty="0" smtClean="0"/>
              <a:t>2015</a:t>
            </a:r>
            <a:r>
              <a:rPr lang="zh-CN" altLang="en-US" sz="1800" dirty="0" smtClean="0"/>
              <a:t>年</a:t>
            </a:r>
            <a:r>
              <a:rPr lang="en-US" altLang="zh-CN" sz="1800" dirty="0" smtClean="0"/>
              <a:t>4</a:t>
            </a:r>
            <a:r>
              <a:rPr lang="zh-CN" altLang="en-US" sz="1800" dirty="0" smtClean="0"/>
              <a:t>月</a:t>
            </a:r>
            <a:endParaRPr lang="zh-CN" altLang="en-US" sz="1800"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200" dirty="0" err="1" smtClean="0"/>
              <a:t>Openstack</a:t>
            </a:r>
            <a:endParaRPr lang="en-US" sz="3200" dirty="0"/>
          </a:p>
        </p:txBody>
      </p:sp>
      <p:pic>
        <p:nvPicPr>
          <p:cNvPr id="4098" name="Picture 2" descr="http://docs.openstack.org/icehouse/training-guides/content/figures/5/a/figures/image1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54" y="1429928"/>
            <a:ext cx="8757047" cy="5394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785001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smtClean="0"/>
              <a:t>How</a:t>
            </a:r>
            <a:endParaRPr lang="zh-CN" altLang="en-US" dirty="0"/>
          </a:p>
        </p:txBody>
      </p:sp>
      <p:sp>
        <p:nvSpPr>
          <p:cNvPr id="3" name="Subtitle 2"/>
          <p:cNvSpPr>
            <a:spLocks noGrp="1"/>
          </p:cNvSpPr>
          <p:nvPr>
            <p:ph type="subTitle" idx="1"/>
          </p:nvPr>
        </p:nvSpPr>
        <p:spPr/>
        <p:txBody>
          <a:bodyPr/>
          <a:lstStyle/>
          <a:p>
            <a:r>
              <a:rPr lang="zh-CN" altLang="en-US" dirty="0" smtClean="0"/>
              <a:t>从“传统”</a:t>
            </a:r>
            <a:r>
              <a:rPr lang="zh-CN" altLang="en-US" dirty="0"/>
              <a:t>到</a:t>
            </a:r>
            <a:r>
              <a:rPr lang="zh-CN" altLang="en-US" dirty="0" smtClean="0"/>
              <a:t>“云原生”</a:t>
            </a:r>
            <a:endParaRPr lang="zh-CN" altLang="en-US" dirty="0"/>
          </a:p>
        </p:txBody>
      </p:sp>
    </p:spTree>
    <p:extLst>
      <p:ext uri="{BB962C8B-B14F-4D97-AF65-F5344CB8AC3E}">
        <p14:creationId xmlns:p14="http://schemas.microsoft.com/office/powerpoint/2010/main" val="100078536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3"/>
          <p:cNvSpPr>
            <a:spLocks noGrp="1"/>
          </p:cNvSpPr>
          <p:nvPr>
            <p:ph type="title"/>
          </p:nvPr>
        </p:nvSpPr>
        <p:spPr/>
        <p:txBody>
          <a:bodyPr>
            <a:normAutofit/>
          </a:bodyPr>
          <a:lstStyle/>
          <a:p>
            <a:r>
              <a:rPr lang="zh-CN" altLang="en-US" sz="3200" dirty="0" smtClean="0"/>
              <a:t>传统应用</a:t>
            </a:r>
            <a:r>
              <a:rPr lang="zh-CN" altLang="en-US" sz="3200" dirty="0"/>
              <a:t>，</a:t>
            </a:r>
            <a:r>
              <a:rPr lang="zh-CN" altLang="en-US" sz="3200" dirty="0" smtClean="0"/>
              <a:t>如何迁移到云的平台</a:t>
            </a:r>
            <a:endParaRPr lang="en-US" sz="3200" dirty="0"/>
          </a:p>
        </p:txBody>
      </p:sp>
      <p:sp>
        <p:nvSpPr>
          <p:cNvPr id="7" name="Content Placeholder 4"/>
          <p:cNvSpPr txBox="1">
            <a:spLocks/>
          </p:cNvSpPr>
          <p:nvPr/>
        </p:nvSpPr>
        <p:spPr bwMode="black">
          <a:xfrm>
            <a:off x="927694" y="1858216"/>
            <a:ext cx="7230188" cy="3228134"/>
          </a:xfrm>
          <a:prstGeom prst="rect">
            <a:avLst/>
          </a:prstGeom>
        </p:spPr>
        <p:txBody>
          <a:bodyPr vert="horz" wrap="square" lIns="0" tIns="0" rIns="0" bIns="0" rtlCol="0">
            <a:noAutofit/>
          </a:bodyPr>
          <a:lstStyle>
            <a:lvl1pPr marL="0" indent="0" algn="l" defTabSz="457200" rtl="0" eaLnBrk="1" latinLnBrk="0" hangingPunct="1">
              <a:lnSpc>
                <a:spcPct val="100000"/>
              </a:lnSpc>
              <a:spcBef>
                <a:spcPts val="0"/>
              </a:spcBef>
              <a:spcAft>
                <a:spcPts val="400"/>
              </a:spcAft>
              <a:buSzPct val="100000"/>
              <a:buFont typeface="Arial"/>
              <a:buNone/>
              <a:defRPr sz="1800" b="1" i="0" kern="1200">
                <a:solidFill>
                  <a:srgbClr val="0096D6"/>
                </a:solidFill>
                <a:latin typeface="HP Simplified" pitchFamily="34" charset="0"/>
                <a:ea typeface="+mn-ea"/>
                <a:cs typeface="HP Simplified" pitchFamily="34" charset="0"/>
              </a:defRPr>
            </a:lvl1pPr>
            <a:lvl2pPr marL="0" indent="0" algn="l" defTabSz="430213" rtl="0" eaLnBrk="1" latinLnBrk="0" hangingPunct="1">
              <a:lnSpc>
                <a:spcPct val="100000"/>
              </a:lnSpc>
              <a:spcBef>
                <a:spcPts val="0"/>
              </a:spcBef>
              <a:spcAft>
                <a:spcPts val="400"/>
              </a:spcAft>
              <a:buSzPct val="100000"/>
              <a:buFont typeface="Lucida Grande"/>
              <a:buNone/>
              <a:defRPr sz="1600" b="0" i="0" kern="1200">
                <a:solidFill>
                  <a:srgbClr val="000000"/>
                </a:solidFill>
                <a:latin typeface="HP Simplified" pitchFamily="34" charset="0"/>
                <a:ea typeface="+mn-ea"/>
                <a:cs typeface="HP Simplified" pitchFamily="34" charset="0"/>
              </a:defRPr>
            </a:lvl2pPr>
            <a:lvl3pPr marL="169863" indent="-169863" algn="l" defTabSz="457200" rtl="0" eaLnBrk="1" latinLnBrk="0" hangingPunct="1">
              <a:lnSpc>
                <a:spcPct val="100000"/>
              </a:lnSpc>
              <a:spcBef>
                <a:spcPts val="0"/>
              </a:spcBef>
              <a:spcAft>
                <a:spcPts val="400"/>
              </a:spcAft>
              <a:buFont typeface="HP Simplified" pitchFamily="34" charset="0"/>
              <a:buChar char="•"/>
              <a:defRPr sz="1400" b="0" i="0" kern="1200">
                <a:solidFill>
                  <a:srgbClr val="000000"/>
                </a:solidFill>
                <a:latin typeface="HP Simplified" pitchFamily="34" charset="0"/>
                <a:ea typeface="+mn-ea"/>
                <a:cs typeface="HP Simplified" pitchFamily="34" charset="0"/>
              </a:defRPr>
            </a:lvl3pPr>
            <a:lvl4pPr marL="341313" indent="-180975" algn="l" defTabSz="457200" rtl="0" eaLnBrk="1" latinLnBrk="0" hangingPunct="1">
              <a:lnSpc>
                <a:spcPct val="100000"/>
              </a:lnSpc>
              <a:spcBef>
                <a:spcPts val="0"/>
              </a:spcBef>
              <a:spcAft>
                <a:spcPts val="400"/>
              </a:spcAft>
              <a:buSzPct val="80000"/>
              <a:buFont typeface="HP Simplified" pitchFamily="34" charset="0"/>
              <a:buChar char="–"/>
              <a:defRPr lang="en-US" sz="1400" b="0" i="0" kern="1200">
                <a:solidFill>
                  <a:srgbClr val="000000"/>
                </a:solidFill>
                <a:latin typeface="HP Simplified" pitchFamily="34" charset="0"/>
                <a:ea typeface="+mn-ea"/>
                <a:cs typeface="HP Simplified" pitchFamily="34" charset="0"/>
              </a:defRPr>
            </a:lvl4pPr>
            <a:lvl5pPr marL="469900" indent="-150813" algn="l" defTabSz="457200" rtl="0" eaLnBrk="1" latinLnBrk="0" hangingPunct="1">
              <a:lnSpc>
                <a:spcPct val="100000"/>
              </a:lnSpc>
              <a:spcBef>
                <a:spcPts val="0"/>
              </a:spcBef>
              <a:spcAft>
                <a:spcPts val="400"/>
              </a:spcAft>
              <a:buFont typeface="HP Simplified" pitchFamily="34" charset="0"/>
              <a:buChar char="•"/>
              <a:tabLst/>
              <a:defRPr sz="1400" b="0" i="0" kern="1200">
                <a:solidFill>
                  <a:srgbClr val="000000"/>
                </a:solidFill>
                <a:latin typeface="HP Simplified" pitchFamily="34" charset="0"/>
                <a:ea typeface="+mn-ea"/>
                <a:cs typeface="HP Simplified" pitchFamily="34" charset="0"/>
              </a:defRPr>
            </a:lvl5pPr>
            <a:lvl6pPr marL="2286000" indent="0" algn="l" defTabSz="457200" rtl="0" eaLnBrk="1" latinLnBrk="0" hangingPunct="1">
              <a:lnSpc>
                <a:spcPts val="2500"/>
              </a:lnSpc>
              <a:spcBef>
                <a:spcPct val="20000"/>
              </a:spcBef>
              <a:buFont typeface="Arial"/>
              <a:buNone/>
              <a:defRPr sz="18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zh-CN" altLang="en-US" dirty="0">
                <a:solidFill>
                  <a:schemeClr val="accent1"/>
                </a:solidFill>
              </a:rPr>
              <a:t>快速的帮助业务增长</a:t>
            </a:r>
            <a:r>
              <a:rPr lang="en-US" dirty="0">
                <a:solidFill>
                  <a:schemeClr val="accent1"/>
                </a:solidFill>
              </a:rPr>
              <a:t> (Re-Factor or Replace)</a:t>
            </a:r>
          </a:p>
          <a:p>
            <a:pPr lvl="2">
              <a:spcAft>
                <a:spcPts val="200"/>
              </a:spcAft>
            </a:pPr>
            <a:r>
              <a:rPr lang="zh-CN" altLang="en-US" sz="1800" dirty="0" smtClean="0"/>
              <a:t>把一个旧的非核心应用替换或者优化为</a:t>
            </a:r>
            <a:r>
              <a:rPr lang="en-US" altLang="zh-CN" sz="1800" dirty="0" err="1" smtClean="0"/>
              <a:t>SaaS</a:t>
            </a:r>
            <a:r>
              <a:rPr lang="zh-CN" altLang="en-US" sz="1800" dirty="0" smtClean="0"/>
              <a:t>应用</a:t>
            </a:r>
            <a:endParaRPr lang="en-US" altLang="zh-CN" sz="1800" dirty="0" smtClean="0"/>
          </a:p>
          <a:p>
            <a:endParaRPr lang="en-US" altLang="zh-CN" dirty="0">
              <a:solidFill>
                <a:schemeClr val="accent1"/>
              </a:solidFill>
            </a:endParaRPr>
          </a:p>
          <a:p>
            <a:endParaRPr lang="en-US" altLang="zh-CN" dirty="0" smtClean="0">
              <a:solidFill>
                <a:schemeClr val="accent1"/>
              </a:solidFill>
            </a:endParaRPr>
          </a:p>
          <a:p>
            <a:r>
              <a:rPr lang="zh-CN" altLang="en-US" dirty="0" smtClean="0">
                <a:solidFill>
                  <a:schemeClr val="accent1"/>
                </a:solidFill>
              </a:rPr>
              <a:t>快速</a:t>
            </a:r>
            <a:r>
              <a:rPr lang="zh-CN" altLang="en-US" dirty="0">
                <a:solidFill>
                  <a:schemeClr val="accent1"/>
                </a:solidFill>
              </a:rPr>
              <a:t>降低</a:t>
            </a:r>
            <a:r>
              <a:rPr lang="en-US" altLang="zh-CN" dirty="0">
                <a:solidFill>
                  <a:schemeClr val="accent1"/>
                </a:solidFill>
              </a:rPr>
              <a:t>IT</a:t>
            </a:r>
            <a:r>
              <a:rPr lang="zh-CN" altLang="en-US" dirty="0">
                <a:solidFill>
                  <a:schemeClr val="accent1"/>
                </a:solidFill>
              </a:rPr>
              <a:t>运维成本</a:t>
            </a:r>
            <a:r>
              <a:rPr lang="en-US" dirty="0">
                <a:solidFill>
                  <a:schemeClr val="accent1"/>
                </a:solidFill>
              </a:rPr>
              <a:t> (Re-Host)</a:t>
            </a:r>
          </a:p>
          <a:p>
            <a:pPr lvl="2">
              <a:spcAft>
                <a:spcPts val="200"/>
              </a:spcAft>
            </a:pPr>
            <a:r>
              <a:rPr lang="zh-CN" altLang="en-US" sz="1800" dirty="0" smtClean="0"/>
              <a:t>将现有应用按照原样迁移到云平台上</a:t>
            </a:r>
            <a:endParaRPr lang="en-US" altLang="zh-CN" sz="1800" dirty="0" smtClean="0"/>
          </a:p>
          <a:p>
            <a:endParaRPr lang="en-US" altLang="zh-CN" dirty="0">
              <a:solidFill>
                <a:schemeClr val="accent1"/>
              </a:solidFill>
            </a:endParaRPr>
          </a:p>
          <a:p>
            <a:endParaRPr lang="en-US" altLang="zh-CN" dirty="0" smtClean="0">
              <a:solidFill>
                <a:schemeClr val="accent1"/>
              </a:solidFill>
            </a:endParaRPr>
          </a:p>
          <a:p>
            <a:r>
              <a:rPr lang="zh-CN" altLang="en-US" dirty="0" smtClean="0">
                <a:solidFill>
                  <a:schemeClr val="accent1"/>
                </a:solidFill>
              </a:rPr>
              <a:t>从</a:t>
            </a:r>
            <a:r>
              <a:rPr lang="zh-CN" altLang="en-US" dirty="0">
                <a:solidFill>
                  <a:schemeClr val="accent1"/>
                </a:solidFill>
              </a:rPr>
              <a:t>历史投资中挖掘出最大</a:t>
            </a:r>
            <a:r>
              <a:rPr lang="zh-CN" altLang="en-US" dirty="0" smtClean="0">
                <a:solidFill>
                  <a:schemeClr val="accent1"/>
                </a:solidFill>
              </a:rPr>
              <a:t>价值</a:t>
            </a:r>
            <a:endParaRPr lang="en-US" altLang="zh-CN" dirty="0" smtClean="0">
              <a:solidFill>
                <a:schemeClr val="accent1"/>
              </a:solidFill>
            </a:endParaRPr>
          </a:p>
          <a:p>
            <a:r>
              <a:rPr lang="zh-CN" altLang="en-US" dirty="0" smtClean="0">
                <a:solidFill>
                  <a:schemeClr val="accent1"/>
                </a:solidFill>
              </a:rPr>
              <a:t> </a:t>
            </a:r>
            <a:r>
              <a:rPr lang="en-US" dirty="0" smtClean="0">
                <a:solidFill>
                  <a:schemeClr val="accent1"/>
                </a:solidFill>
              </a:rPr>
              <a:t> </a:t>
            </a:r>
            <a:r>
              <a:rPr lang="en-US" dirty="0">
                <a:solidFill>
                  <a:schemeClr val="accent1"/>
                </a:solidFill>
              </a:rPr>
              <a:t>(Re-Architect)</a:t>
            </a:r>
          </a:p>
          <a:p>
            <a:pPr lvl="2">
              <a:spcAft>
                <a:spcPts val="200"/>
              </a:spcAft>
            </a:pPr>
            <a:r>
              <a:rPr lang="zh-CN" altLang="en-US" sz="1800" dirty="0" smtClean="0"/>
              <a:t>将现有核心应用重新架构为</a:t>
            </a:r>
            <a:endParaRPr lang="en-US" altLang="zh-CN" sz="1800" dirty="0" smtClean="0"/>
          </a:p>
          <a:p>
            <a:pPr marL="0" lvl="2" indent="0">
              <a:spcAft>
                <a:spcPts val="200"/>
              </a:spcAft>
              <a:buNone/>
            </a:pPr>
            <a:r>
              <a:rPr lang="zh-CN" altLang="en-US" sz="1800" dirty="0" smtClean="0"/>
              <a:t>松耦合，模块化的</a:t>
            </a:r>
            <a:r>
              <a:rPr lang="zh-CN" altLang="en-US" sz="1800" b="1" dirty="0" smtClean="0">
                <a:solidFill>
                  <a:schemeClr val="tx2">
                    <a:lumMod val="60000"/>
                    <a:lumOff val="40000"/>
                  </a:schemeClr>
                </a:solidFill>
              </a:rPr>
              <a:t>云原生应用</a:t>
            </a:r>
            <a:endParaRPr lang="en-US" altLang="zh-CN" sz="1800" b="1" dirty="0" smtClean="0">
              <a:solidFill>
                <a:schemeClr val="tx2">
                  <a:lumMod val="60000"/>
                  <a:lumOff val="40000"/>
                </a:schemeClr>
              </a:solidFill>
            </a:endParaRPr>
          </a:p>
        </p:txBody>
      </p:sp>
      <p:grpSp>
        <p:nvGrpSpPr>
          <p:cNvPr id="8" name="Group 7"/>
          <p:cNvGrpSpPr/>
          <p:nvPr/>
        </p:nvGrpSpPr>
        <p:grpSpPr>
          <a:xfrm>
            <a:off x="4683314" y="2826934"/>
            <a:ext cx="4317249" cy="3621769"/>
            <a:chOff x="1573770" y="1356049"/>
            <a:chExt cx="5026083" cy="3188547"/>
          </a:xfrm>
        </p:grpSpPr>
        <p:sp>
          <p:nvSpPr>
            <p:cNvPr id="9" name="Rectangle 8"/>
            <p:cNvSpPr/>
            <p:nvPr/>
          </p:nvSpPr>
          <p:spPr>
            <a:xfrm>
              <a:off x="2109900" y="2842375"/>
              <a:ext cx="2155296" cy="13030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r>
                <a:rPr lang="en-US" b="1" dirty="0"/>
                <a:t>Re-Host</a:t>
              </a:r>
            </a:p>
          </p:txBody>
        </p:sp>
        <p:sp>
          <p:nvSpPr>
            <p:cNvPr id="10" name="Rectangle 9"/>
            <p:cNvSpPr/>
            <p:nvPr/>
          </p:nvSpPr>
          <p:spPr>
            <a:xfrm>
              <a:off x="4330100" y="2846606"/>
              <a:ext cx="2155296" cy="13030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r"/>
              <a:r>
                <a:rPr lang="en-US" b="1" dirty="0"/>
                <a:t>Re-Factor</a:t>
              </a:r>
            </a:p>
          </p:txBody>
        </p:sp>
        <p:sp>
          <p:nvSpPr>
            <p:cNvPr id="11" name="Rectangle 10"/>
            <p:cNvSpPr/>
            <p:nvPr/>
          </p:nvSpPr>
          <p:spPr>
            <a:xfrm>
              <a:off x="2109900" y="1484929"/>
              <a:ext cx="2155296" cy="13030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r>
                <a:rPr lang="en-US" b="1" dirty="0"/>
                <a:t>Replace</a:t>
              </a:r>
            </a:p>
          </p:txBody>
        </p:sp>
        <p:sp>
          <p:nvSpPr>
            <p:cNvPr id="12" name="Rectangle 11"/>
            <p:cNvSpPr/>
            <p:nvPr/>
          </p:nvSpPr>
          <p:spPr>
            <a:xfrm>
              <a:off x="4330101" y="1489160"/>
              <a:ext cx="2155296" cy="13030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r"/>
              <a:r>
                <a:rPr lang="en-US" b="1" dirty="0"/>
                <a:t>Re-Architect</a:t>
              </a:r>
            </a:p>
          </p:txBody>
        </p:sp>
        <p:sp>
          <p:nvSpPr>
            <p:cNvPr id="13" name="TextBox 12"/>
            <p:cNvSpPr txBox="1"/>
            <p:nvPr/>
          </p:nvSpPr>
          <p:spPr>
            <a:xfrm rot="16200000">
              <a:off x="633053" y="2703383"/>
              <a:ext cx="2311406" cy="429971"/>
            </a:xfrm>
            <a:prstGeom prst="rect">
              <a:avLst/>
            </a:prstGeom>
            <a:noFill/>
          </p:spPr>
          <p:txBody>
            <a:bodyPr wrap="square" rtlCol="0">
              <a:spAutoFit/>
            </a:bodyPr>
            <a:lstStyle/>
            <a:p>
              <a:pPr algn="ctr"/>
              <a:r>
                <a:rPr lang="zh-CN" altLang="en-US" dirty="0" smtClean="0"/>
                <a:t>价值</a:t>
              </a:r>
              <a:endParaRPr lang="en-US" dirty="0"/>
            </a:p>
          </p:txBody>
        </p:sp>
        <p:cxnSp>
          <p:nvCxnSpPr>
            <p:cNvPr id="14" name="Straight Arrow Connector 13"/>
            <p:cNvCxnSpPr/>
            <p:nvPr/>
          </p:nvCxnSpPr>
          <p:spPr>
            <a:xfrm flipH="1" flipV="1">
              <a:off x="2031939" y="1356049"/>
              <a:ext cx="10337" cy="2873926"/>
            </a:xfrm>
            <a:prstGeom prst="straightConnector1">
              <a:avLst/>
            </a:prstGeom>
            <a:ln>
              <a:solidFill>
                <a:srgbClr val="C094BF"/>
              </a:solidFill>
              <a:tailEnd type="arrow"/>
            </a:ln>
            <a:effectLst/>
          </p:spPr>
          <p:style>
            <a:lnRef idx="3">
              <a:schemeClr val="accent1"/>
            </a:lnRef>
            <a:fillRef idx="0">
              <a:schemeClr val="accent1"/>
            </a:fillRef>
            <a:effectRef idx="2">
              <a:schemeClr val="accent1"/>
            </a:effectRef>
            <a:fontRef idx="minor">
              <a:schemeClr val="tx1"/>
            </a:fontRef>
          </p:style>
        </p:cxnSp>
        <p:cxnSp>
          <p:nvCxnSpPr>
            <p:cNvPr id="15" name="Straight Arrow Connector 14"/>
            <p:cNvCxnSpPr/>
            <p:nvPr/>
          </p:nvCxnSpPr>
          <p:spPr>
            <a:xfrm>
              <a:off x="2048915" y="4212951"/>
              <a:ext cx="4550938" cy="0"/>
            </a:xfrm>
            <a:prstGeom prst="straightConnector1">
              <a:avLst/>
            </a:prstGeom>
            <a:ln>
              <a:solidFill>
                <a:schemeClr val="accent5"/>
              </a:solidFill>
              <a:tailEnd type="arrow"/>
            </a:ln>
            <a:effectLst/>
          </p:spPr>
          <p:style>
            <a:lnRef idx="3">
              <a:schemeClr val="accent1"/>
            </a:lnRef>
            <a:fillRef idx="0">
              <a:schemeClr val="accent1"/>
            </a:fillRef>
            <a:effectRef idx="2">
              <a:schemeClr val="accent1"/>
            </a:effectRef>
            <a:fontRef idx="minor">
              <a:schemeClr val="tx1"/>
            </a:fontRef>
          </p:style>
        </p:cxnSp>
        <p:sp>
          <p:nvSpPr>
            <p:cNvPr id="16" name="TextBox 15"/>
            <p:cNvSpPr txBox="1"/>
            <p:nvPr/>
          </p:nvSpPr>
          <p:spPr>
            <a:xfrm>
              <a:off x="2609104" y="4219442"/>
              <a:ext cx="3598879" cy="325154"/>
            </a:xfrm>
            <a:prstGeom prst="rect">
              <a:avLst/>
            </a:prstGeom>
            <a:noFill/>
          </p:spPr>
          <p:txBody>
            <a:bodyPr wrap="square" rtlCol="0">
              <a:spAutoFit/>
            </a:bodyPr>
            <a:lstStyle/>
            <a:p>
              <a:pPr algn="ctr"/>
              <a:r>
                <a:rPr lang="zh-CN" altLang="en-US" dirty="0"/>
                <a:t>风险</a:t>
              </a:r>
              <a:endParaRPr lang="en-US" dirty="0"/>
            </a:p>
          </p:txBody>
        </p:sp>
      </p:grpSp>
      <p:grpSp>
        <p:nvGrpSpPr>
          <p:cNvPr id="17" name="Group 16"/>
          <p:cNvGrpSpPr/>
          <p:nvPr/>
        </p:nvGrpSpPr>
        <p:grpSpPr>
          <a:xfrm>
            <a:off x="456010" y="1877436"/>
            <a:ext cx="291692" cy="236200"/>
            <a:chOff x="2109900" y="1484929"/>
            <a:chExt cx="4375497" cy="2664682"/>
          </a:xfrm>
        </p:grpSpPr>
        <p:sp>
          <p:nvSpPr>
            <p:cNvPr id="18" name="Rectangle 17"/>
            <p:cNvSpPr/>
            <p:nvPr/>
          </p:nvSpPr>
          <p:spPr>
            <a:xfrm>
              <a:off x="2109900" y="2842375"/>
              <a:ext cx="2155296" cy="130300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endParaRPr lang="en-US" sz="1400" b="1" dirty="0"/>
            </a:p>
          </p:txBody>
        </p:sp>
        <p:sp>
          <p:nvSpPr>
            <p:cNvPr id="19" name="Rectangle 18"/>
            <p:cNvSpPr/>
            <p:nvPr/>
          </p:nvSpPr>
          <p:spPr>
            <a:xfrm>
              <a:off x="4330101" y="2846606"/>
              <a:ext cx="2155296" cy="13030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r"/>
              <a:endParaRPr lang="en-US" sz="1400" b="1" dirty="0"/>
            </a:p>
          </p:txBody>
        </p:sp>
        <p:sp>
          <p:nvSpPr>
            <p:cNvPr id="20" name="Rectangle 19"/>
            <p:cNvSpPr/>
            <p:nvPr/>
          </p:nvSpPr>
          <p:spPr>
            <a:xfrm>
              <a:off x="2109900" y="1484929"/>
              <a:ext cx="2155296" cy="13030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b="1" dirty="0"/>
            </a:p>
          </p:txBody>
        </p:sp>
        <p:sp>
          <p:nvSpPr>
            <p:cNvPr id="21" name="Rectangle 20"/>
            <p:cNvSpPr/>
            <p:nvPr/>
          </p:nvSpPr>
          <p:spPr>
            <a:xfrm>
              <a:off x="4330101" y="1489160"/>
              <a:ext cx="2155296" cy="130300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r"/>
              <a:endParaRPr lang="en-US" sz="1400" b="1" dirty="0"/>
            </a:p>
          </p:txBody>
        </p:sp>
      </p:grpSp>
      <p:grpSp>
        <p:nvGrpSpPr>
          <p:cNvPr id="22" name="Group 21"/>
          <p:cNvGrpSpPr/>
          <p:nvPr/>
        </p:nvGrpSpPr>
        <p:grpSpPr>
          <a:xfrm>
            <a:off x="456010" y="3170696"/>
            <a:ext cx="291692" cy="236200"/>
            <a:chOff x="2109900" y="1484929"/>
            <a:chExt cx="4375497" cy="2664682"/>
          </a:xfrm>
        </p:grpSpPr>
        <p:sp>
          <p:nvSpPr>
            <p:cNvPr id="23" name="Rectangle 22"/>
            <p:cNvSpPr/>
            <p:nvPr/>
          </p:nvSpPr>
          <p:spPr>
            <a:xfrm>
              <a:off x="2109900" y="2842375"/>
              <a:ext cx="2155296" cy="13030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endParaRPr lang="en-US" sz="1400" b="1" dirty="0"/>
            </a:p>
          </p:txBody>
        </p:sp>
        <p:sp>
          <p:nvSpPr>
            <p:cNvPr id="24" name="Rectangle 23"/>
            <p:cNvSpPr/>
            <p:nvPr/>
          </p:nvSpPr>
          <p:spPr>
            <a:xfrm>
              <a:off x="4330101" y="2846606"/>
              <a:ext cx="2155296" cy="130300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r"/>
              <a:endParaRPr lang="en-US" sz="1400" b="1" dirty="0"/>
            </a:p>
          </p:txBody>
        </p:sp>
        <p:sp>
          <p:nvSpPr>
            <p:cNvPr id="25" name="Rectangle 24"/>
            <p:cNvSpPr/>
            <p:nvPr/>
          </p:nvSpPr>
          <p:spPr>
            <a:xfrm>
              <a:off x="2109900" y="1484929"/>
              <a:ext cx="2155296" cy="130300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b="1" dirty="0"/>
            </a:p>
          </p:txBody>
        </p:sp>
        <p:sp>
          <p:nvSpPr>
            <p:cNvPr id="26" name="Rectangle 25"/>
            <p:cNvSpPr/>
            <p:nvPr/>
          </p:nvSpPr>
          <p:spPr>
            <a:xfrm>
              <a:off x="4330101" y="1489160"/>
              <a:ext cx="2155296" cy="130300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r"/>
              <a:endParaRPr lang="en-US" sz="1400" b="1" dirty="0"/>
            </a:p>
          </p:txBody>
        </p:sp>
      </p:grpSp>
      <p:grpSp>
        <p:nvGrpSpPr>
          <p:cNvPr id="27" name="Group 26"/>
          <p:cNvGrpSpPr/>
          <p:nvPr/>
        </p:nvGrpSpPr>
        <p:grpSpPr>
          <a:xfrm>
            <a:off x="440806" y="4468995"/>
            <a:ext cx="291692" cy="236200"/>
            <a:chOff x="2109900" y="1484929"/>
            <a:chExt cx="4375497" cy="2664682"/>
          </a:xfrm>
        </p:grpSpPr>
        <p:sp>
          <p:nvSpPr>
            <p:cNvPr id="28" name="Rectangle 27"/>
            <p:cNvSpPr/>
            <p:nvPr/>
          </p:nvSpPr>
          <p:spPr>
            <a:xfrm>
              <a:off x="2109900" y="2842375"/>
              <a:ext cx="2155296" cy="130300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endParaRPr lang="en-US" sz="1400" b="1" dirty="0"/>
            </a:p>
          </p:txBody>
        </p:sp>
        <p:sp>
          <p:nvSpPr>
            <p:cNvPr id="29" name="Rectangle 28"/>
            <p:cNvSpPr/>
            <p:nvPr/>
          </p:nvSpPr>
          <p:spPr>
            <a:xfrm>
              <a:off x="4330101" y="2846606"/>
              <a:ext cx="2155296" cy="130300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b"/>
            <a:lstStyle/>
            <a:p>
              <a:pPr algn="r"/>
              <a:endParaRPr lang="en-US" sz="1400" b="1" dirty="0"/>
            </a:p>
          </p:txBody>
        </p:sp>
        <p:sp>
          <p:nvSpPr>
            <p:cNvPr id="30" name="Rectangle 29"/>
            <p:cNvSpPr/>
            <p:nvPr/>
          </p:nvSpPr>
          <p:spPr>
            <a:xfrm>
              <a:off x="2109900" y="1484929"/>
              <a:ext cx="2155296" cy="1303005"/>
            </a:xfrm>
            <a:prstGeom prst="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endParaRPr lang="en-US" sz="1400" b="1" dirty="0"/>
            </a:p>
          </p:txBody>
        </p:sp>
        <p:sp>
          <p:nvSpPr>
            <p:cNvPr id="31" name="Rectangle 30"/>
            <p:cNvSpPr/>
            <p:nvPr/>
          </p:nvSpPr>
          <p:spPr>
            <a:xfrm>
              <a:off x="4330101" y="1489160"/>
              <a:ext cx="2155296" cy="1303005"/>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t"/>
            <a:lstStyle/>
            <a:p>
              <a:pPr algn="r"/>
              <a:endParaRPr lang="en-US" sz="1400" b="1" dirty="0"/>
            </a:p>
          </p:txBody>
        </p:sp>
      </p:grpSp>
    </p:spTree>
    <p:extLst>
      <p:ext uri="{BB962C8B-B14F-4D97-AF65-F5344CB8AC3E}">
        <p14:creationId xmlns:p14="http://schemas.microsoft.com/office/powerpoint/2010/main" val="114654777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1"/>
          <p:cNvSpPr>
            <a:spLocks noGrp="1"/>
          </p:cNvSpPr>
          <p:nvPr>
            <p:ph type="title"/>
          </p:nvPr>
        </p:nvSpPr>
        <p:spPr/>
        <p:txBody>
          <a:bodyPr>
            <a:normAutofit/>
          </a:bodyPr>
          <a:lstStyle/>
          <a:p>
            <a:r>
              <a:rPr lang="zh-CN" altLang="en-US" sz="3200" dirty="0" smtClean="0"/>
              <a:t>从传统应用到云原生应用的重构之一</a:t>
            </a:r>
            <a:endParaRPr lang="en-US" sz="3200" dirty="0"/>
          </a:p>
        </p:txBody>
      </p:sp>
      <p:grpSp>
        <p:nvGrpSpPr>
          <p:cNvPr id="10" name="组合 9"/>
          <p:cNvGrpSpPr/>
          <p:nvPr/>
        </p:nvGrpSpPr>
        <p:grpSpPr>
          <a:xfrm>
            <a:off x="4858173" y="4612055"/>
            <a:ext cx="3915776" cy="1772384"/>
            <a:chOff x="439213" y="4631553"/>
            <a:chExt cx="3915776" cy="1772384"/>
          </a:xfrm>
        </p:grpSpPr>
        <p:pic>
          <p:nvPicPr>
            <p:cNvPr id="80" name="Picture 79"/>
            <p:cNvPicPr>
              <a:picLocks noChangeAspect="1"/>
            </p:cNvPicPr>
            <p:nvPr/>
          </p:nvPicPr>
          <p:blipFill>
            <a:blip r:embed="rId3"/>
            <a:stretch>
              <a:fillRect/>
            </a:stretch>
          </p:blipFill>
          <p:spPr>
            <a:xfrm>
              <a:off x="457200" y="4631553"/>
              <a:ext cx="3897789" cy="536425"/>
            </a:xfrm>
            <a:prstGeom prst="rect">
              <a:avLst/>
            </a:prstGeom>
          </p:spPr>
        </p:pic>
        <p:sp>
          <p:nvSpPr>
            <p:cNvPr id="85" name="Rectangle 84"/>
            <p:cNvSpPr/>
            <p:nvPr/>
          </p:nvSpPr>
          <p:spPr>
            <a:xfrm>
              <a:off x="439213" y="5572940"/>
              <a:ext cx="3396695" cy="830997"/>
            </a:xfrm>
            <a:prstGeom prst="rect">
              <a:avLst/>
            </a:prstGeom>
          </p:spPr>
          <p:txBody>
            <a:bodyPr wrap="square">
              <a:spAutoFit/>
            </a:bodyPr>
            <a:lstStyle/>
            <a:p>
              <a:r>
                <a:rPr lang="zh-CN" altLang="en-US" sz="1600" dirty="0" smtClean="0"/>
                <a:t>传输错误和访问瓶颈是</a:t>
              </a:r>
              <a:r>
                <a:rPr lang="zh-CN" altLang="en-US" sz="1600" dirty="0"/>
                <a:t>不可避免的；</a:t>
              </a:r>
              <a:endParaRPr lang="en-US" altLang="zh-CN" sz="1600" dirty="0"/>
            </a:p>
            <a:p>
              <a:r>
                <a:rPr lang="zh-CN" altLang="en-US" sz="1600" dirty="0"/>
                <a:t>应用不应该简单的操作失败，而是应该</a:t>
              </a:r>
              <a:r>
                <a:rPr lang="zh-CN" altLang="en-US" sz="1600" b="1" dirty="0">
                  <a:solidFill>
                    <a:srgbClr val="00B0F0"/>
                  </a:solidFill>
                </a:rPr>
                <a:t>重试</a:t>
              </a:r>
              <a:endParaRPr lang="en-US" sz="1600" b="1" dirty="0">
                <a:solidFill>
                  <a:srgbClr val="00B0F0"/>
                </a:solidFill>
              </a:endParaRPr>
            </a:p>
          </p:txBody>
        </p:sp>
      </p:grpSp>
      <p:grpSp>
        <p:nvGrpSpPr>
          <p:cNvPr id="8" name="组合 7"/>
          <p:cNvGrpSpPr/>
          <p:nvPr/>
        </p:nvGrpSpPr>
        <p:grpSpPr>
          <a:xfrm>
            <a:off x="4914831" y="2003903"/>
            <a:ext cx="3792429" cy="1885792"/>
            <a:chOff x="4924569" y="4493874"/>
            <a:chExt cx="3792429" cy="1885792"/>
          </a:xfrm>
        </p:grpSpPr>
        <p:pic>
          <p:nvPicPr>
            <p:cNvPr id="79" name="Picture 78"/>
            <p:cNvPicPr>
              <a:picLocks noChangeAspect="1"/>
            </p:cNvPicPr>
            <p:nvPr/>
          </p:nvPicPr>
          <p:blipFill>
            <a:blip r:embed="rId4"/>
            <a:stretch>
              <a:fillRect/>
            </a:stretch>
          </p:blipFill>
          <p:spPr>
            <a:xfrm>
              <a:off x="4924569" y="4493874"/>
              <a:ext cx="3792429" cy="746936"/>
            </a:xfrm>
            <a:prstGeom prst="rect">
              <a:avLst/>
            </a:prstGeom>
          </p:spPr>
        </p:pic>
        <p:sp>
          <p:nvSpPr>
            <p:cNvPr id="86" name="Rectangle 85"/>
            <p:cNvSpPr/>
            <p:nvPr/>
          </p:nvSpPr>
          <p:spPr>
            <a:xfrm>
              <a:off x="4930637" y="5548669"/>
              <a:ext cx="3483339" cy="830997"/>
            </a:xfrm>
            <a:prstGeom prst="rect">
              <a:avLst/>
            </a:prstGeom>
          </p:spPr>
          <p:txBody>
            <a:bodyPr wrap="square">
              <a:spAutoFit/>
            </a:bodyPr>
            <a:lstStyle/>
            <a:p>
              <a:r>
                <a:rPr lang="zh-CN" altLang="en-US" sz="1600" dirty="0" smtClean="0"/>
                <a:t>应用模块实现松耦合，小型化；</a:t>
              </a:r>
              <a:endParaRPr lang="en-US" altLang="zh-CN" sz="1600" dirty="0" smtClean="0"/>
            </a:p>
            <a:p>
              <a:r>
                <a:rPr lang="zh-CN" altLang="en-US" sz="1600" dirty="0" smtClean="0"/>
                <a:t>微服务或模块间通信使用轻量级的通信协议，如</a:t>
              </a:r>
              <a:r>
                <a:rPr lang="en-US" altLang="zh-CN" sz="1600" dirty="0" smtClean="0"/>
                <a:t>REST</a:t>
              </a:r>
              <a:r>
                <a:rPr lang="zh-CN" altLang="en-US" sz="1600" dirty="0" smtClean="0"/>
                <a:t>或</a:t>
              </a:r>
              <a:r>
                <a:rPr lang="en-US" altLang="zh-CN" sz="1600" dirty="0" err="1" smtClean="0"/>
                <a:t>RabbitMQ</a:t>
              </a:r>
              <a:r>
                <a:rPr lang="en-US" altLang="zh-CN" sz="1600" dirty="0" smtClean="0"/>
                <a:t>/</a:t>
              </a:r>
              <a:r>
                <a:rPr lang="en-US" altLang="zh-CN" sz="1600" dirty="0" err="1" smtClean="0"/>
                <a:t>ZeroMQ</a:t>
              </a:r>
              <a:endParaRPr lang="en-US" altLang="zh-CN" sz="1600" dirty="0"/>
            </a:p>
          </p:txBody>
        </p:sp>
      </p:grpSp>
      <p:cxnSp>
        <p:nvCxnSpPr>
          <p:cNvPr id="3" name="直接连接符 2"/>
          <p:cNvCxnSpPr/>
          <p:nvPr/>
        </p:nvCxnSpPr>
        <p:spPr>
          <a:xfrm>
            <a:off x="-19878" y="4226590"/>
            <a:ext cx="916387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直接连接符 4"/>
          <p:cNvCxnSpPr/>
          <p:nvPr/>
        </p:nvCxnSpPr>
        <p:spPr>
          <a:xfrm>
            <a:off x="4572000" y="1763355"/>
            <a:ext cx="0" cy="5108713"/>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83"/>
          <p:cNvSpPr/>
          <p:nvPr/>
        </p:nvSpPr>
        <p:spPr>
          <a:xfrm>
            <a:off x="685484" y="3576876"/>
            <a:ext cx="3527880" cy="584775"/>
          </a:xfrm>
          <a:prstGeom prst="rect">
            <a:avLst/>
          </a:prstGeom>
        </p:spPr>
        <p:txBody>
          <a:bodyPr wrap="square">
            <a:spAutoFit/>
          </a:bodyPr>
          <a:lstStyle/>
          <a:p>
            <a:r>
              <a:rPr lang="zh-CN" altLang="en-US" sz="1600" dirty="0" smtClean="0"/>
              <a:t>把应用解耦为线程级的</a:t>
            </a:r>
            <a:r>
              <a:rPr lang="zh-CN" altLang="en-US" sz="1600" b="1" dirty="0" smtClean="0">
                <a:solidFill>
                  <a:srgbClr val="00B0F0"/>
                </a:solidFill>
              </a:rPr>
              <a:t>微服务</a:t>
            </a:r>
            <a:r>
              <a:rPr lang="zh-CN" altLang="en-US" sz="1600" dirty="0" smtClean="0"/>
              <a:t>，独立部署，有明确的边界</a:t>
            </a:r>
            <a:endParaRPr lang="en-US" altLang="zh-CN" sz="1600" dirty="0" smtClean="0"/>
          </a:p>
        </p:txBody>
      </p:sp>
      <p:grpSp>
        <p:nvGrpSpPr>
          <p:cNvPr id="14" name="组合 13"/>
          <p:cNvGrpSpPr/>
          <p:nvPr/>
        </p:nvGrpSpPr>
        <p:grpSpPr>
          <a:xfrm>
            <a:off x="694910" y="1822600"/>
            <a:ext cx="2885300" cy="1670572"/>
            <a:chOff x="308168" y="1316289"/>
            <a:chExt cx="8267348" cy="4786744"/>
          </a:xfrm>
        </p:grpSpPr>
        <p:grpSp>
          <p:nvGrpSpPr>
            <p:cNvPr id="15" name="Group 33"/>
            <p:cNvGrpSpPr/>
            <p:nvPr/>
          </p:nvGrpSpPr>
          <p:grpSpPr>
            <a:xfrm>
              <a:off x="2648233" y="1316289"/>
              <a:ext cx="2159745" cy="1381990"/>
              <a:chOff x="2609682" y="2223655"/>
              <a:chExt cx="2159745" cy="1381990"/>
            </a:xfrm>
          </p:grpSpPr>
          <p:sp>
            <p:nvSpPr>
              <p:cNvPr id="73" name="Rounded Rectangle 21"/>
              <p:cNvSpPr/>
              <p:nvPr/>
            </p:nvSpPr>
            <p:spPr>
              <a:xfrm>
                <a:off x="2609682" y="2223655"/>
                <a:ext cx="2159745" cy="1381990"/>
              </a:xfrm>
              <a:prstGeom prst="roundRect">
                <a:avLst/>
              </a:prstGeom>
              <a:solidFill>
                <a:srgbClr val="99D5EF"/>
              </a:solidFill>
              <a:ln w="19050" cap="flat" cmpd="sng" algn="ctr">
                <a:solidFill>
                  <a:srgbClr val="0096D6"/>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sp>
            <p:nvSpPr>
              <p:cNvPr id="74" name="Can 8"/>
              <p:cNvSpPr/>
              <p:nvPr/>
            </p:nvSpPr>
            <p:spPr>
              <a:xfrm>
                <a:off x="4101610" y="2344897"/>
                <a:ext cx="511951" cy="500612"/>
              </a:xfrm>
              <a:prstGeom prst="can">
                <a:avLst/>
              </a:prstGeom>
              <a:solidFill>
                <a:sysClr val="windowText" lastClr="000000">
                  <a:lumMod val="95000"/>
                  <a:lumOff val="5000"/>
                </a:sysClr>
              </a:solidFill>
              <a:ln w="9525"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sp>
            <p:nvSpPr>
              <p:cNvPr id="75" name="Rounded Rectangle 10"/>
              <p:cNvSpPr/>
              <p:nvPr/>
            </p:nvSpPr>
            <p:spPr>
              <a:xfrm>
                <a:off x="3270339" y="2344911"/>
                <a:ext cx="709140" cy="500584"/>
              </a:xfrm>
              <a:prstGeom prst="roundRect">
                <a:avLst/>
              </a:prstGeom>
              <a:solidFill>
                <a:srgbClr val="0096D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sp>
            <p:nvSpPr>
              <p:cNvPr id="76" name="Rounded Rectangle 11"/>
              <p:cNvSpPr/>
              <p:nvPr/>
            </p:nvSpPr>
            <p:spPr>
              <a:xfrm>
                <a:off x="3270339" y="2985683"/>
                <a:ext cx="709140" cy="500584"/>
              </a:xfrm>
              <a:prstGeom prst="roundRect">
                <a:avLst/>
              </a:prstGeom>
              <a:solidFill>
                <a:srgbClr val="0096D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sp>
            <p:nvSpPr>
              <p:cNvPr id="77" name="Can 12"/>
              <p:cNvSpPr/>
              <p:nvPr/>
            </p:nvSpPr>
            <p:spPr>
              <a:xfrm>
                <a:off x="4101610" y="2985669"/>
                <a:ext cx="511951" cy="500612"/>
              </a:xfrm>
              <a:prstGeom prst="can">
                <a:avLst/>
              </a:prstGeom>
              <a:solidFill>
                <a:sysClr val="windowText" lastClr="000000">
                  <a:lumMod val="95000"/>
                  <a:lumOff val="5000"/>
                </a:sysClr>
              </a:solidFill>
              <a:ln w="9525"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sp>
            <p:nvSpPr>
              <p:cNvPr id="81" name="Rounded Rectangle 13"/>
              <p:cNvSpPr/>
              <p:nvPr/>
            </p:nvSpPr>
            <p:spPr>
              <a:xfrm>
                <a:off x="2609682" y="2774505"/>
                <a:ext cx="399728" cy="282169"/>
              </a:xfrm>
              <a:prstGeom prst="roundRect">
                <a:avLst/>
              </a:prstGeom>
              <a:solidFill>
                <a:srgbClr val="82298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cxnSp>
            <p:nvCxnSpPr>
              <p:cNvPr id="83" name="Curved Connector 14"/>
              <p:cNvCxnSpPr>
                <a:stCxn id="81" idx="3"/>
                <a:endCxn id="75" idx="1"/>
              </p:cNvCxnSpPr>
              <p:nvPr/>
            </p:nvCxnSpPr>
            <p:spPr>
              <a:xfrm flipV="1">
                <a:off x="3009410" y="2595203"/>
                <a:ext cx="260929" cy="320387"/>
              </a:xfrm>
              <a:prstGeom prst="curvedConnector3">
                <a:avLst/>
              </a:prstGeom>
              <a:noFill/>
              <a:ln w="19050" cap="flat" cmpd="sng" algn="ctr">
                <a:solidFill>
                  <a:sysClr val="windowText" lastClr="000000"/>
                </a:solidFill>
                <a:prstDash val="solid"/>
                <a:miter lim="800000"/>
                <a:tailEnd type="triangle"/>
              </a:ln>
              <a:effectLst/>
            </p:spPr>
          </p:cxnSp>
          <p:cxnSp>
            <p:nvCxnSpPr>
              <p:cNvPr id="88" name="Curved Connector 16"/>
              <p:cNvCxnSpPr>
                <a:stCxn id="81" idx="3"/>
                <a:endCxn id="76" idx="1"/>
              </p:cNvCxnSpPr>
              <p:nvPr/>
            </p:nvCxnSpPr>
            <p:spPr>
              <a:xfrm>
                <a:off x="3009410" y="2915590"/>
                <a:ext cx="260929" cy="320385"/>
              </a:xfrm>
              <a:prstGeom prst="curvedConnector3">
                <a:avLst/>
              </a:prstGeom>
              <a:noFill/>
              <a:ln w="19050" cap="flat" cmpd="sng" algn="ctr">
                <a:solidFill>
                  <a:sysClr val="windowText" lastClr="000000"/>
                </a:solidFill>
                <a:prstDash val="solid"/>
                <a:miter lim="800000"/>
                <a:tailEnd type="triangle"/>
              </a:ln>
              <a:effectLst/>
            </p:spPr>
          </p:cxnSp>
          <p:cxnSp>
            <p:nvCxnSpPr>
              <p:cNvPr id="89" name="Straight Connector 18"/>
              <p:cNvCxnSpPr>
                <a:stCxn id="75" idx="3"/>
                <a:endCxn id="74" idx="2"/>
              </p:cNvCxnSpPr>
              <p:nvPr/>
            </p:nvCxnSpPr>
            <p:spPr>
              <a:xfrm>
                <a:off x="3979479" y="2595203"/>
                <a:ext cx="122131" cy="0"/>
              </a:xfrm>
              <a:prstGeom prst="line">
                <a:avLst/>
              </a:prstGeom>
              <a:noFill/>
              <a:ln w="19050" cap="flat" cmpd="sng" algn="ctr">
                <a:solidFill>
                  <a:sysClr val="windowText" lastClr="000000"/>
                </a:solidFill>
                <a:prstDash val="solid"/>
                <a:miter lim="800000"/>
              </a:ln>
              <a:effectLst/>
            </p:spPr>
          </p:cxnSp>
          <p:cxnSp>
            <p:nvCxnSpPr>
              <p:cNvPr id="90" name="Straight Connector 20"/>
              <p:cNvCxnSpPr>
                <a:stCxn id="76" idx="3"/>
                <a:endCxn id="77" idx="2"/>
              </p:cNvCxnSpPr>
              <p:nvPr/>
            </p:nvCxnSpPr>
            <p:spPr>
              <a:xfrm>
                <a:off x="3979479" y="3235975"/>
                <a:ext cx="122131" cy="0"/>
              </a:xfrm>
              <a:prstGeom prst="line">
                <a:avLst/>
              </a:prstGeom>
              <a:noFill/>
              <a:ln w="19050" cap="flat" cmpd="sng" algn="ctr">
                <a:solidFill>
                  <a:sysClr val="windowText" lastClr="000000"/>
                </a:solidFill>
                <a:prstDash val="solid"/>
                <a:miter lim="800000"/>
              </a:ln>
              <a:effectLst/>
            </p:spPr>
          </p:cxnSp>
        </p:grpSp>
        <p:grpSp>
          <p:nvGrpSpPr>
            <p:cNvPr id="17" name="Group 32"/>
            <p:cNvGrpSpPr/>
            <p:nvPr/>
          </p:nvGrpSpPr>
          <p:grpSpPr>
            <a:xfrm>
              <a:off x="6411191" y="2223655"/>
              <a:ext cx="1638966" cy="1381990"/>
              <a:chOff x="6338455" y="3242172"/>
              <a:chExt cx="1638966" cy="1381990"/>
            </a:xfrm>
          </p:grpSpPr>
          <p:sp>
            <p:nvSpPr>
              <p:cNvPr id="66" name="Rounded Rectangle 22"/>
              <p:cNvSpPr/>
              <p:nvPr/>
            </p:nvSpPr>
            <p:spPr>
              <a:xfrm>
                <a:off x="6338455" y="3242172"/>
                <a:ext cx="1638966" cy="1381990"/>
              </a:xfrm>
              <a:prstGeom prst="roundRect">
                <a:avLst/>
              </a:prstGeom>
              <a:solidFill>
                <a:srgbClr val="99D5EF"/>
              </a:solidFill>
              <a:ln w="19050" cap="flat" cmpd="sng" algn="ctr">
                <a:solidFill>
                  <a:srgbClr val="0096D6"/>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sp>
            <p:nvSpPr>
              <p:cNvPr id="67" name="Can 23"/>
              <p:cNvSpPr/>
              <p:nvPr/>
            </p:nvSpPr>
            <p:spPr>
              <a:xfrm>
                <a:off x="7309604" y="3363414"/>
                <a:ext cx="511951" cy="500612"/>
              </a:xfrm>
              <a:prstGeom prst="can">
                <a:avLst/>
              </a:prstGeom>
              <a:solidFill>
                <a:sysClr val="windowText" lastClr="000000">
                  <a:lumMod val="95000"/>
                  <a:lumOff val="5000"/>
                </a:sysClr>
              </a:solidFill>
              <a:ln w="9525"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sp>
            <p:nvSpPr>
              <p:cNvPr id="68" name="Rounded Rectangle 24"/>
              <p:cNvSpPr/>
              <p:nvPr/>
            </p:nvSpPr>
            <p:spPr>
              <a:xfrm>
                <a:off x="6478333" y="3363428"/>
                <a:ext cx="709140" cy="500584"/>
              </a:xfrm>
              <a:prstGeom prst="roundRect">
                <a:avLst/>
              </a:prstGeom>
              <a:solidFill>
                <a:srgbClr val="0096D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sp>
            <p:nvSpPr>
              <p:cNvPr id="69" name="Rounded Rectangle 25"/>
              <p:cNvSpPr/>
              <p:nvPr/>
            </p:nvSpPr>
            <p:spPr>
              <a:xfrm>
                <a:off x="6478333" y="4004200"/>
                <a:ext cx="709140" cy="500584"/>
              </a:xfrm>
              <a:prstGeom prst="roundRect">
                <a:avLst/>
              </a:prstGeom>
              <a:solidFill>
                <a:srgbClr val="0096D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sp>
            <p:nvSpPr>
              <p:cNvPr id="70" name="Can 26"/>
              <p:cNvSpPr/>
              <p:nvPr/>
            </p:nvSpPr>
            <p:spPr>
              <a:xfrm>
                <a:off x="7309604" y="4004186"/>
                <a:ext cx="511951" cy="500612"/>
              </a:xfrm>
              <a:prstGeom prst="can">
                <a:avLst/>
              </a:prstGeom>
              <a:solidFill>
                <a:sysClr val="windowText" lastClr="000000">
                  <a:lumMod val="95000"/>
                  <a:lumOff val="5000"/>
                </a:sysClr>
              </a:solidFill>
              <a:ln w="9525"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cxnSp>
            <p:nvCxnSpPr>
              <p:cNvPr id="71" name="Straight Connector 30"/>
              <p:cNvCxnSpPr>
                <a:stCxn id="68" idx="3"/>
                <a:endCxn id="67" idx="2"/>
              </p:cNvCxnSpPr>
              <p:nvPr/>
            </p:nvCxnSpPr>
            <p:spPr>
              <a:xfrm>
                <a:off x="7187473" y="3613720"/>
                <a:ext cx="122131" cy="0"/>
              </a:xfrm>
              <a:prstGeom prst="line">
                <a:avLst/>
              </a:prstGeom>
              <a:noFill/>
              <a:ln w="19050" cap="flat" cmpd="sng" algn="ctr">
                <a:solidFill>
                  <a:sysClr val="windowText" lastClr="000000"/>
                </a:solidFill>
                <a:prstDash val="solid"/>
                <a:miter lim="800000"/>
              </a:ln>
              <a:effectLst/>
            </p:spPr>
          </p:cxnSp>
          <p:cxnSp>
            <p:nvCxnSpPr>
              <p:cNvPr id="72" name="Straight Connector 31"/>
              <p:cNvCxnSpPr>
                <a:stCxn id="69" idx="3"/>
                <a:endCxn id="70" idx="2"/>
              </p:cNvCxnSpPr>
              <p:nvPr/>
            </p:nvCxnSpPr>
            <p:spPr>
              <a:xfrm>
                <a:off x="7187473" y="4254492"/>
                <a:ext cx="122131" cy="0"/>
              </a:xfrm>
              <a:prstGeom prst="line">
                <a:avLst/>
              </a:prstGeom>
              <a:noFill/>
              <a:ln w="19050" cap="flat" cmpd="sng" algn="ctr">
                <a:solidFill>
                  <a:sysClr val="windowText" lastClr="000000"/>
                </a:solidFill>
                <a:prstDash val="solid"/>
                <a:miter lim="800000"/>
              </a:ln>
              <a:effectLst/>
            </p:spPr>
          </p:cxnSp>
        </p:grpSp>
        <p:sp>
          <p:nvSpPr>
            <p:cNvPr id="18" name="Can 34"/>
            <p:cNvSpPr/>
            <p:nvPr/>
          </p:nvSpPr>
          <p:spPr>
            <a:xfrm rot="16200000">
              <a:off x="5514083" y="2270519"/>
              <a:ext cx="152452" cy="855520"/>
            </a:xfrm>
            <a:prstGeom prst="can">
              <a:avLst/>
            </a:prstGeom>
            <a:solidFill>
              <a:srgbClr val="0096D6"/>
            </a:solidFill>
            <a:ln w="19050" cap="flat" cmpd="sng" algn="ctr">
              <a:solidFill>
                <a:srgbClr val="0096D6"/>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sp>
          <p:nvSpPr>
            <p:cNvPr id="19" name="Can 35"/>
            <p:cNvSpPr/>
            <p:nvPr/>
          </p:nvSpPr>
          <p:spPr>
            <a:xfrm rot="16200000">
              <a:off x="5514083" y="2552688"/>
              <a:ext cx="152452" cy="855520"/>
            </a:xfrm>
            <a:prstGeom prst="can">
              <a:avLst/>
            </a:prstGeom>
            <a:solidFill>
              <a:srgbClr val="0096D6"/>
            </a:solidFill>
            <a:ln w="19050" cap="flat" cmpd="sng" algn="ctr">
              <a:solidFill>
                <a:srgbClr val="0096D6"/>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sp>
          <p:nvSpPr>
            <p:cNvPr id="20" name="Cloud 36"/>
            <p:cNvSpPr/>
            <p:nvPr/>
          </p:nvSpPr>
          <p:spPr>
            <a:xfrm>
              <a:off x="308168" y="3372079"/>
              <a:ext cx="928749" cy="693017"/>
            </a:xfrm>
            <a:prstGeom prst="cloud">
              <a:avLst/>
            </a:prstGeom>
            <a:solidFill>
              <a:srgbClr val="0096D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grpSp>
          <p:nvGrpSpPr>
            <p:cNvPr id="21" name="Group 37"/>
            <p:cNvGrpSpPr/>
            <p:nvPr/>
          </p:nvGrpSpPr>
          <p:grpSpPr>
            <a:xfrm>
              <a:off x="2648232" y="3018666"/>
              <a:ext cx="2159745" cy="1381990"/>
              <a:chOff x="2609682" y="2223655"/>
              <a:chExt cx="2159745" cy="1381990"/>
            </a:xfrm>
          </p:grpSpPr>
          <p:sp>
            <p:nvSpPr>
              <p:cNvPr id="56" name="Rounded Rectangle 38"/>
              <p:cNvSpPr/>
              <p:nvPr/>
            </p:nvSpPr>
            <p:spPr>
              <a:xfrm>
                <a:off x="2609682" y="2223655"/>
                <a:ext cx="2159745" cy="1381990"/>
              </a:xfrm>
              <a:prstGeom prst="roundRect">
                <a:avLst/>
              </a:prstGeom>
              <a:solidFill>
                <a:srgbClr val="99D5EF"/>
              </a:solidFill>
              <a:ln w="19050" cap="flat" cmpd="sng" algn="ctr">
                <a:solidFill>
                  <a:srgbClr val="0096D6"/>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sp>
            <p:nvSpPr>
              <p:cNvPr id="57" name="Can 39"/>
              <p:cNvSpPr/>
              <p:nvPr/>
            </p:nvSpPr>
            <p:spPr>
              <a:xfrm>
                <a:off x="4101610" y="2344897"/>
                <a:ext cx="511951" cy="500612"/>
              </a:xfrm>
              <a:prstGeom prst="can">
                <a:avLst/>
              </a:prstGeom>
              <a:solidFill>
                <a:sysClr val="windowText" lastClr="000000">
                  <a:lumMod val="95000"/>
                  <a:lumOff val="5000"/>
                </a:sysClr>
              </a:solidFill>
              <a:ln w="9525"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sp>
            <p:nvSpPr>
              <p:cNvPr id="58" name="Rounded Rectangle 40"/>
              <p:cNvSpPr/>
              <p:nvPr/>
            </p:nvSpPr>
            <p:spPr>
              <a:xfrm>
                <a:off x="3270339" y="2344911"/>
                <a:ext cx="709140" cy="500584"/>
              </a:xfrm>
              <a:prstGeom prst="roundRect">
                <a:avLst/>
              </a:prstGeom>
              <a:solidFill>
                <a:srgbClr val="0096D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sp>
            <p:nvSpPr>
              <p:cNvPr id="59" name="Rounded Rectangle 41"/>
              <p:cNvSpPr/>
              <p:nvPr/>
            </p:nvSpPr>
            <p:spPr>
              <a:xfrm>
                <a:off x="3270339" y="2985683"/>
                <a:ext cx="709140" cy="500584"/>
              </a:xfrm>
              <a:prstGeom prst="roundRect">
                <a:avLst/>
              </a:prstGeom>
              <a:solidFill>
                <a:srgbClr val="0096D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sp>
            <p:nvSpPr>
              <p:cNvPr id="60" name="Can 42"/>
              <p:cNvSpPr/>
              <p:nvPr/>
            </p:nvSpPr>
            <p:spPr>
              <a:xfrm>
                <a:off x="4101610" y="2985669"/>
                <a:ext cx="511951" cy="500612"/>
              </a:xfrm>
              <a:prstGeom prst="can">
                <a:avLst/>
              </a:prstGeom>
              <a:solidFill>
                <a:sysClr val="windowText" lastClr="000000">
                  <a:lumMod val="95000"/>
                  <a:lumOff val="5000"/>
                </a:sysClr>
              </a:solidFill>
              <a:ln w="9525"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sp>
            <p:nvSpPr>
              <p:cNvPr id="61" name="Rounded Rectangle 43"/>
              <p:cNvSpPr/>
              <p:nvPr/>
            </p:nvSpPr>
            <p:spPr>
              <a:xfrm>
                <a:off x="2609682" y="2774505"/>
                <a:ext cx="399728" cy="282169"/>
              </a:xfrm>
              <a:prstGeom prst="roundRect">
                <a:avLst/>
              </a:prstGeom>
              <a:solidFill>
                <a:srgbClr val="82298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cxnSp>
            <p:nvCxnSpPr>
              <p:cNvPr id="62" name="Curved Connector 44"/>
              <p:cNvCxnSpPr>
                <a:stCxn id="61" idx="3"/>
                <a:endCxn id="58" idx="1"/>
              </p:cNvCxnSpPr>
              <p:nvPr/>
            </p:nvCxnSpPr>
            <p:spPr>
              <a:xfrm flipV="1">
                <a:off x="3009410" y="2595203"/>
                <a:ext cx="260929" cy="320387"/>
              </a:xfrm>
              <a:prstGeom prst="curvedConnector3">
                <a:avLst/>
              </a:prstGeom>
              <a:noFill/>
              <a:ln w="19050" cap="flat" cmpd="sng" algn="ctr">
                <a:solidFill>
                  <a:sysClr val="windowText" lastClr="000000"/>
                </a:solidFill>
                <a:prstDash val="solid"/>
                <a:miter lim="800000"/>
                <a:tailEnd type="triangle"/>
              </a:ln>
              <a:effectLst/>
            </p:spPr>
          </p:cxnSp>
          <p:cxnSp>
            <p:nvCxnSpPr>
              <p:cNvPr id="63" name="Curved Connector 45"/>
              <p:cNvCxnSpPr>
                <a:stCxn id="61" idx="3"/>
                <a:endCxn id="59" idx="1"/>
              </p:cNvCxnSpPr>
              <p:nvPr/>
            </p:nvCxnSpPr>
            <p:spPr>
              <a:xfrm>
                <a:off x="3009410" y="2915590"/>
                <a:ext cx="260929" cy="320385"/>
              </a:xfrm>
              <a:prstGeom prst="curvedConnector3">
                <a:avLst/>
              </a:prstGeom>
              <a:noFill/>
              <a:ln w="19050" cap="flat" cmpd="sng" algn="ctr">
                <a:solidFill>
                  <a:sysClr val="windowText" lastClr="000000"/>
                </a:solidFill>
                <a:prstDash val="solid"/>
                <a:miter lim="800000"/>
                <a:tailEnd type="triangle"/>
              </a:ln>
              <a:effectLst/>
            </p:spPr>
          </p:cxnSp>
          <p:cxnSp>
            <p:nvCxnSpPr>
              <p:cNvPr id="64" name="Straight Connector 46"/>
              <p:cNvCxnSpPr>
                <a:stCxn id="58" idx="3"/>
                <a:endCxn id="57" idx="2"/>
              </p:cNvCxnSpPr>
              <p:nvPr/>
            </p:nvCxnSpPr>
            <p:spPr>
              <a:xfrm>
                <a:off x="3979479" y="2595203"/>
                <a:ext cx="122131" cy="0"/>
              </a:xfrm>
              <a:prstGeom prst="line">
                <a:avLst/>
              </a:prstGeom>
              <a:noFill/>
              <a:ln w="19050" cap="flat" cmpd="sng" algn="ctr">
                <a:solidFill>
                  <a:sysClr val="windowText" lastClr="000000"/>
                </a:solidFill>
                <a:prstDash val="solid"/>
                <a:miter lim="800000"/>
              </a:ln>
              <a:effectLst/>
            </p:spPr>
          </p:cxnSp>
          <p:cxnSp>
            <p:nvCxnSpPr>
              <p:cNvPr id="65" name="Straight Connector 47"/>
              <p:cNvCxnSpPr>
                <a:stCxn id="59" idx="3"/>
                <a:endCxn id="60" idx="2"/>
              </p:cNvCxnSpPr>
              <p:nvPr/>
            </p:nvCxnSpPr>
            <p:spPr>
              <a:xfrm>
                <a:off x="3979479" y="3235975"/>
                <a:ext cx="122131" cy="0"/>
              </a:xfrm>
              <a:prstGeom prst="line">
                <a:avLst/>
              </a:prstGeom>
              <a:noFill/>
              <a:ln w="19050" cap="flat" cmpd="sng" algn="ctr">
                <a:solidFill>
                  <a:sysClr val="windowText" lastClr="000000"/>
                </a:solidFill>
                <a:prstDash val="solid"/>
                <a:miter lim="800000"/>
              </a:ln>
              <a:effectLst/>
            </p:spPr>
          </p:cxnSp>
        </p:grpSp>
        <p:grpSp>
          <p:nvGrpSpPr>
            <p:cNvPr id="22" name="Group 48"/>
            <p:cNvGrpSpPr/>
            <p:nvPr/>
          </p:nvGrpSpPr>
          <p:grpSpPr>
            <a:xfrm>
              <a:off x="2648232" y="4721043"/>
              <a:ext cx="2159745" cy="1381990"/>
              <a:chOff x="2609682" y="2223655"/>
              <a:chExt cx="2159745" cy="1381990"/>
            </a:xfrm>
          </p:grpSpPr>
          <p:sp>
            <p:nvSpPr>
              <p:cNvPr id="46" name="Rounded Rectangle 49"/>
              <p:cNvSpPr/>
              <p:nvPr/>
            </p:nvSpPr>
            <p:spPr>
              <a:xfrm>
                <a:off x="2609682" y="2223655"/>
                <a:ext cx="2159745" cy="1381990"/>
              </a:xfrm>
              <a:prstGeom prst="roundRect">
                <a:avLst/>
              </a:prstGeom>
              <a:solidFill>
                <a:srgbClr val="99D5EF"/>
              </a:solidFill>
              <a:ln w="19050" cap="flat" cmpd="sng" algn="ctr">
                <a:solidFill>
                  <a:srgbClr val="0096D6"/>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sp>
            <p:nvSpPr>
              <p:cNvPr id="47" name="Can 50"/>
              <p:cNvSpPr/>
              <p:nvPr/>
            </p:nvSpPr>
            <p:spPr>
              <a:xfrm>
                <a:off x="4101610" y="2344897"/>
                <a:ext cx="511951" cy="500612"/>
              </a:xfrm>
              <a:prstGeom prst="can">
                <a:avLst/>
              </a:prstGeom>
              <a:solidFill>
                <a:sysClr val="windowText" lastClr="000000">
                  <a:lumMod val="95000"/>
                  <a:lumOff val="5000"/>
                </a:sysClr>
              </a:solidFill>
              <a:ln w="9525"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sp>
            <p:nvSpPr>
              <p:cNvPr id="48" name="Rounded Rectangle 51"/>
              <p:cNvSpPr/>
              <p:nvPr/>
            </p:nvSpPr>
            <p:spPr>
              <a:xfrm>
                <a:off x="3270339" y="2344911"/>
                <a:ext cx="709140" cy="500584"/>
              </a:xfrm>
              <a:prstGeom prst="roundRect">
                <a:avLst/>
              </a:prstGeom>
              <a:solidFill>
                <a:srgbClr val="0096D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sp>
            <p:nvSpPr>
              <p:cNvPr id="49" name="Rounded Rectangle 52"/>
              <p:cNvSpPr/>
              <p:nvPr/>
            </p:nvSpPr>
            <p:spPr>
              <a:xfrm>
                <a:off x="3270339" y="2985683"/>
                <a:ext cx="709140" cy="500584"/>
              </a:xfrm>
              <a:prstGeom prst="roundRect">
                <a:avLst/>
              </a:prstGeom>
              <a:solidFill>
                <a:srgbClr val="0096D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sp>
            <p:nvSpPr>
              <p:cNvPr id="50" name="Can 53"/>
              <p:cNvSpPr/>
              <p:nvPr/>
            </p:nvSpPr>
            <p:spPr>
              <a:xfrm>
                <a:off x="4101610" y="2985669"/>
                <a:ext cx="511951" cy="500612"/>
              </a:xfrm>
              <a:prstGeom prst="can">
                <a:avLst/>
              </a:prstGeom>
              <a:solidFill>
                <a:sysClr val="windowText" lastClr="000000">
                  <a:lumMod val="95000"/>
                  <a:lumOff val="5000"/>
                </a:sysClr>
              </a:solidFill>
              <a:ln w="9525"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sp>
            <p:nvSpPr>
              <p:cNvPr id="51" name="Rounded Rectangle 54"/>
              <p:cNvSpPr/>
              <p:nvPr/>
            </p:nvSpPr>
            <p:spPr>
              <a:xfrm>
                <a:off x="2609682" y="2774505"/>
                <a:ext cx="399728" cy="282169"/>
              </a:xfrm>
              <a:prstGeom prst="roundRect">
                <a:avLst/>
              </a:prstGeom>
              <a:solidFill>
                <a:srgbClr val="82298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cxnSp>
            <p:nvCxnSpPr>
              <p:cNvPr id="52" name="Curved Connector 55"/>
              <p:cNvCxnSpPr>
                <a:stCxn id="51" idx="3"/>
                <a:endCxn id="48" idx="1"/>
              </p:cNvCxnSpPr>
              <p:nvPr/>
            </p:nvCxnSpPr>
            <p:spPr>
              <a:xfrm flipV="1">
                <a:off x="3009410" y="2595203"/>
                <a:ext cx="260929" cy="320387"/>
              </a:xfrm>
              <a:prstGeom prst="curvedConnector3">
                <a:avLst/>
              </a:prstGeom>
              <a:noFill/>
              <a:ln w="19050" cap="flat" cmpd="sng" algn="ctr">
                <a:solidFill>
                  <a:sysClr val="windowText" lastClr="000000"/>
                </a:solidFill>
                <a:prstDash val="solid"/>
                <a:miter lim="800000"/>
                <a:tailEnd type="triangle"/>
              </a:ln>
              <a:effectLst/>
            </p:spPr>
          </p:cxnSp>
          <p:cxnSp>
            <p:nvCxnSpPr>
              <p:cNvPr id="53" name="Curved Connector 56"/>
              <p:cNvCxnSpPr>
                <a:stCxn id="51" idx="3"/>
                <a:endCxn id="49" idx="1"/>
              </p:cNvCxnSpPr>
              <p:nvPr/>
            </p:nvCxnSpPr>
            <p:spPr>
              <a:xfrm>
                <a:off x="3009410" y="2915590"/>
                <a:ext cx="260929" cy="320385"/>
              </a:xfrm>
              <a:prstGeom prst="curvedConnector3">
                <a:avLst/>
              </a:prstGeom>
              <a:noFill/>
              <a:ln w="19050" cap="flat" cmpd="sng" algn="ctr">
                <a:solidFill>
                  <a:sysClr val="windowText" lastClr="000000"/>
                </a:solidFill>
                <a:prstDash val="solid"/>
                <a:miter lim="800000"/>
                <a:tailEnd type="triangle"/>
              </a:ln>
              <a:effectLst/>
            </p:spPr>
          </p:cxnSp>
          <p:cxnSp>
            <p:nvCxnSpPr>
              <p:cNvPr id="54" name="Straight Connector 57"/>
              <p:cNvCxnSpPr>
                <a:stCxn id="48" idx="3"/>
                <a:endCxn id="47" idx="2"/>
              </p:cNvCxnSpPr>
              <p:nvPr/>
            </p:nvCxnSpPr>
            <p:spPr>
              <a:xfrm>
                <a:off x="3979479" y="2595203"/>
                <a:ext cx="122131" cy="0"/>
              </a:xfrm>
              <a:prstGeom prst="line">
                <a:avLst/>
              </a:prstGeom>
              <a:noFill/>
              <a:ln w="19050" cap="flat" cmpd="sng" algn="ctr">
                <a:solidFill>
                  <a:sysClr val="windowText" lastClr="000000"/>
                </a:solidFill>
                <a:prstDash val="solid"/>
                <a:miter lim="800000"/>
              </a:ln>
              <a:effectLst/>
            </p:spPr>
          </p:cxnSp>
          <p:cxnSp>
            <p:nvCxnSpPr>
              <p:cNvPr id="55" name="Straight Connector 58"/>
              <p:cNvCxnSpPr>
                <a:stCxn id="49" idx="3"/>
                <a:endCxn id="50" idx="2"/>
              </p:cNvCxnSpPr>
              <p:nvPr/>
            </p:nvCxnSpPr>
            <p:spPr>
              <a:xfrm>
                <a:off x="3979479" y="3235975"/>
                <a:ext cx="122131" cy="0"/>
              </a:xfrm>
              <a:prstGeom prst="line">
                <a:avLst/>
              </a:prstGeom>
              <a:noFill/>
              <a:ln w="19050" cap="flat" cmpd="sng" algn="ctr">
                <a:solidFill>
                  <a:sysClr val="windowText" lastClr="000000"/>
                </a:solidFill>
                <a:prstDash val="solid"/>
                <a:miter lim="800000"/>
              </a:ln>
              <a:effectLst/>
            </p:spPr>
          </p:cxnSp>
        </p:grpSp>
        <p:cxnSp>
          <p:nvCxnSpPr>
            <p:cNvPr id="23" name="Curved Connector 79"/>
            <p:cNvCxnSpPr>
              <a:stCxn id="73" idx="3"/>
              <a:endCxn id="18" idx="1"/>
            </p:cNvCxnSpPr>
            <p:nvPr/>
          </p:nvCxnSpPr>
          <p:spPr>
            <a:xfrm>
              <a:off x="4807978" y="2007284"/>
              <a:ext cx="354571" cy="690995"/>
            </a:xfrm>
            <a:prstGeom prst="curvedConnector3">
              <a:avLst/>
            </a:prstGeom>
            <a:noFill/>
            <a:ln w="19050" cap="flat" cmpd="sng" algn="ctr">
              <a:solidFill>
                <a:sysClr val="windowText" lastClr="000000"/>
              </a:solidFill>
              <a:prstDash val="solid"/>
              <a:miter lim="800000"/>
              <a:tailEnd type="triangle"/>
            </a:ln>
            <a:effectLst/>
          </p:spPr>
        </p:cxnSp>
        <p:cxnSp>
          <p:nvCxnSpPr>
            <p:cNvPr id="24" name="Curved Connector 81"/>
            <p:cNvCxnSpPr>
              <a:stCxn id="56" idx="3"/>
              <a:endCxn id="19" idx="0"/>
            </p:cNvCxnSpPr>
            <p:nvPr/>
          </p:nvCxnSpPr>
          <p:spPr>
            <a:xfrm flipV="1">
              <a:off x="4807977" y="2980448"/>
              <a:ext cx="392685" cy="729213"/>
            </a:xfrm>
            <a:prstGeom prst="curvedConnector3">
              <a:avLst/>
            </a:prstGeom>
            <a:noFill/>
            <a:ln w="19050" cap="flat" cmpd="sng" algn="ctr">
              <a:solidFill>
                <a:sysClr val="windowText" lastClr="000000"/>
              </a:solidFill>
              <a:prstDash val="solid"/>
              <a:miter lim="800000"/>
              <a:tailEnd type="triangle"/>
            </a:ln>
            <a:effectLst/>
          </p:spPr>
        </p:cxnSp>
        <p:cxnSp>
          <p:nvCxnSpPr>
            <p:cNvPr id="25" name="Curved Connector 83"/>
            <p:cNvCxnSpPr>
              <a:stCxn id="18" idx="3"/>
              <a:endCxn id="66" idx="1"/>
            </p:cNvCxnSpPr>
            <p:nvPr/>
          </p:nvCxnSpPr>
          <p:spPr>
            <a:xfrm>
              <a:off x="6018069" y="2698279"/>
              <a:ext cx="393122" cy="216371"/>
            </a:xfrm>
            <a:prstGeom prst="curvedConnector3">
              <a:avLst/>
            </a:prstGeom>
            <a:noFill/>
            <a:ln w="19050" cap="flat" cmpd="sng" algn="ctr">
              <a:solidFill>
                <a:sysClr val="windowText" lastClr="000000"/>
              </a:solidFill>
              <a:prstDash val="solid"/>
              <a:miter lim="800000"/>
              <a:tailEnd type="triangle"/>
            </a:ln>
            <a:effectLst/>
          </p:spPr>
        </p:cxnSp>
        <p:cxnSp>
          <p:nvCxnSpPr>
            <p:cNvPr id="26" name="Curved Connector 85"/>
            <p:cNvCxnSpPr>
              <a:stCxn id="19" idx="3"/>
              <a:endCxn id="66" idx="1"/>
            </p:cNvCxnSpPr>
            <p:nvPr/>
          </p:nvCxnSpPr>
          <p:spPr>
            <a:xfrm flipV="1">
              <a:off x="6018069" y="2914650"/>
              <a:ext cx="393122" cy="65798"/>
            </a:xfrm>
            <a:prstGeom prst="curvedConnector3">
              <a:avLst/>
            </a:prstGeom>
            <a:noFill/>
            <a:ln w="19050" cap="flat" cmpd="sng" algn="ctr">
              <a:solidFill>
                <a:sysClr val="windowText" lastClr="000000"/>
              </a:solidFill>
              <a:prstDash val="solid"/>
              <a:miter lim="800000"/>
              <a:tailEnd type="triangle"/>
            </a:ln>
            <a:effectLst/>
          </p:spPr>
        </p:cxnSp>
        <p:cxnSp>
          <p:nvCxnSpPr>
            <p:cNvPr id="27" name="Curved Connector 87"/>
            <p:cNvCxnSpPr>
              <a:stCxn id="56" idx="3"/>
              <a:endCxn id="41" idx="1"/>
            </p:cNvCxnSpPr>
            <p:nvPr/>
          </p:nvCxnSpPr>
          <p:spPr>
            <a:xfrm>
              <a:off x="4807977" y="3709661"/>
              <a:ext cx="1607794" cy="1274048"/>
            </a:xfrm>
            <a:prstGeom prst="curvedConnector3">
              <a:avLst/>
            </a:prstGeom>
            <a:noFill/>
            <a:ln w="19050" cap="flat" cmpd="sng" algn="ctr">
              <a:solidFill>
                <a:sysClr val="windowText" lastClr="000000"/>
              </a:solidFill>
              <a:prstDash val="solid"/>
              <a:miter lim="800000"/>
              <a:tailEnd type="triangle"/>
            </a:ln>
            <a:effectLst/>
          </p:spPr>
        </p:cxnSp>
        <p:sp>
          <p:nvSpPr>
            <p:cNvPr id="28" name="Can 88"/>
            <p:cNvSpPr/>
            <p:nvPr/>
          </p:nvSpPr>
          <p:spPr>
            <a:xfrm rot="16200000">
              <a:off x="5508274" y="4896800"/>
              <a:ext cx="152452" cy="855520"/>
            </a:xfrm>
            <a:prstGeom prst="can">
              <a:avLst/>
            </a:prstGeom>
            <a:solidFill>
              <a:srgbClr val="0096D6"/>
            </a:solidFill>
            <a:ln w="19050" cap="flat" cmpd="sng" algn="ctr">
              <a:solidFill>
                <a:srgbClr val="0096D6"/>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grpSp>
          <p:nvGrpSpPr>
            <p:cNvPr id="29" name="Group 89"/>
            <p:cNvGrpSpPr/>
            <p:nvPr/>
          </p:nvGrpSpPr>
          <p:grpSpPr>
            <a:xfrm>
              <a:off x="6415771" y="4291774"/>
              <a:ext cx="2159745" cy="1381990"/>
              <a:chOff x="2609682" y="2223655"/>
              <a:chExt cx="2159745" cy="1381990"/>
            </a:xfrm>
          </p:grpSpPr>
          <p:sp>
            <p:nvSpPr>
              <p:cNvPr id="36" name="Rounded Rectangle 90"/>
              <p:cNvSpPr/>
              <p:nvPr/>
            </p:nvSpPr>
            <p:spPr>
              <a:xfrm>
                <a:off x="2609682" y="2223655"/>
                <a:ext cx="2159745" cy="1381990"/>
              </a:xfrm>
              <a:prstGeom prst="roundRect">
                <a:avLst/>
              </a:prstGeom>
              <a:solidFill>
                <a:srgbClr val="99D5EF"/>
              </a:solidFill>
              <a:ln w="19050" cap="flat" cmpd="sng" algn="ctr">
                <a:solidFill>
                  <a:srgbClr val="0096D6"/>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sp>
            <p:nvSpPr>
              <p:cNvPr id="37" name="Can 91"/>
              <p:cNvSpPr/>
              <p:nvPr/>
            </p:nvSpPr>
            <p:spPr>
              <a:xfrm>
                <a:off x="4101610" y="2344897"/>
                <a:ext cx="511951" cy="500612"/>
              </a:xfrm>
              <a:prstGeom prst="can">
                <a:avLst/>
              </a:prstGeom>
              <a:solidFill>
                <a:sysClr val="windowText" lastClr="000000">
                  <a:lumMod val="95000"/>
                  <a:lumOff val="5000"/>
                </a:sysClr>
              </a:solidFill>
              <a:ln w="9525"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sp>
            <p:nvSpPr>
              <p:cNvPr id="38" name="Rounded Rectangle 92"/>
              <p:cNvSpPr/>
              <p:nvPr/>
            </p:nvSpPr>
            <p:spPr>
              <a:xfrm>
                <a:off x="3270339" y="2344911"/>
                <a:ext cx="709140" cy="500584"/>
              </a:xfrm>
              <a:prstGeom prst="roundRect">
                <a:avLst/>
              </a:prstGeom>
              <a:solidFill>
                <a:srgbClr val="0096D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sp>
            <p:nvSpPr>
              <p:cNvPr id="39" name="Rounded Rectangle 93"/>
              <p:cNvSpPr/>
              <p:nvPr/>
            </p:nvSpPr>
            <p:spPr>
              <a:xfrm>
                <a:off x="3270339" y="2985683"/>
                <a:ext cx="709140" cy="500584"/>
              </a:xfrm>
              <a:prstGeom prst="roundRect">
                <a:avLst/>
              </a:prstGeom>
              <a:solidFill>
                <a:srgbClr val="0096D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sp>
            <p:nvSpPr>
              <p:cNvPr id="40" name="Can 94"/>
              <p:cNvSpPr/>
              <p:nvPr/>
            </p:nvSpPr>
            <p:spPr>
              <a:xfrm>
                <a:off x="4101610" y="2985669"/>
                <a:ext cx="511951" cy="500612"/>
              </a:xfrm>
              <a:prstGeom prst="can">
                <a:avLst/>
              </a:prstGeom>
              <a:solidFill>
                <a:sysClr val="windowText" lastClr="000000">
                  <a:lumMod val="95000"/>
                  <a:lumOff val="5000"/>
                </a:sysClr>
              </a:solidFill>
              <a:ln w="9525"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sp>
            <p:nvSpPr>
              <p:cNvPr id="41" name="Rounded Rectangle 95"/>
              <p:cNvSpPr/>
              <p:nvPr/>
            </p:nvSpPr>
            <p:spPr>
              <a:xfrm>
                <a:off x="2609682" y="2774505"/>
                <a:ext cx="399728" cy="282169"/>
              </a:xfrm>
              <a:prstGeom prst="roundRect">
                <a:avLst/>
              </a:prstGeom>
              <a:solidFill>
                <a:srgbClr val="822980"/>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600" b="0" i="0" u="none" strike="noStrike" kern="0" cap="none" spc="0" normalizeH="0" baseline="0" noProof="0" dirty="0" smtClean="0">
                  <a:ln>
                    <a:noFill/>
                  </a:ln>
                  <a:solidFill>
                    <a:prstClr val="white"/>
                  </a:solidFill>
                  <a:effectLst/>
                  <a:uLnTx/>
                  <a:uFillTx/>
                  <a:latin typeface="HP Simplified"/>
                </a:endParaRPr>
              </a:p>
            </p:txBody>
          </p:sp>
          <p:cxnSp>
            <p:nvCxnSpPr>
              <p:cNvPr id="42" name="Curved Connector 96"/>
              <p:cNvCxnSpPr>
                <a:stCxn id="41" idx="3"/>
                <a:endCxn id="38" idx="1"/>
              </p:cNvCxnSpPr>
              <p:nvPr/>
            </p:nvCxnSpPr>
            <p:spPr>
              <a:xfrm flipV="1">
                <a:off x="3009410" y="2595203"/>
                <a:ext cx="260929" cy="320387"/>
              </a:xfrm>
              <a:prstGeom prst="curvedConnector3">
                <a:avLst/>
              </a:prstGeom>
              <a:noFill/>
              <a:ln w="19050" cap="flat" cmpd="sng" algn="ctr">
                <a:solidFill>
                  <a:sysClr val="windowText" lastClr="000000"/>
                </a:solidFill>
                <a:prstDash val="solid"/>
                <a:miter lim="800000"/>
                <a:tailEnd type="triangle"/>
              </a:ln>
              <a:effectLst/>
            </p:spPr>
          </p:cxnSp>
          <p:cxnSp>
            <p:nvCxnSpPr>
              <p:cNvPr id="43" name="Curved Connector 97"/>
              <p:cNvCxnSpPr>
                <a:stCxn id="41" idx="3"/>
                <a:endCxn id="39" idx="1"/>
              </p:cNvCxnSpPr>
              <p:nvPr/>
            </p:nvCxnSpPr>
            <p:spPr>
              <a:xfrm>
                <a:off x="3009410" y="2915590"/>
                <a:ext cx="260929" cy="320385"/>
              </a:xfrm>
              <a:prstGeom prst="curvedConnector3">
                <a:avLst/>
              </a:prstGeom>
              <a:noFill/>
              <a:ln w="19050" cap="flat" cmpd="sng" algn="ctr">
                <a:solidFill>
                  <a:sysClr val="windowText" lastClr="000000"/>
                </a:solidFill>
                <a:prstDash val="solid"/>
                <a:miter lim="800000"/>
                <a:tailEnd type="triangle"/>
              </a:ln>
              <a:effectLst/>
            </p:spPr>
          </p:cxnSp>
          <p:cxnSp>
            <p:nvCxnSpPr>
              <p:cNvPr id="44" name="Straight Connector 98"/>
              <p:cNvCxnSpPr>
                <a:stCxn id="38" idx="3"/>
                <a:endCxn id="37" idx="2"/>
              </p:cNvCxnSpPr>
              <p:nvPr/>
            </p:nvCxnSpPr>
            <p:spPr>
              <a:xfrm>
                <a:off x="3979479" y="2595203"/>
                <a:ext cx="122131" cy="0"/>
              </a:xfrm>
              <a:prstGeom prst="line">
                <a:avLst/>
              </a:prstGeom>
              <a:noFill/>
              <a:ln w="19050" cap="flat" cmpd="sng" algn="ctr">
                <a:solidFill>
                  <a:sysClr val="windowText" lastClr="000000"/>
                </a:solidFill>
                <a:prstDash val="solid"/>
                <a:miter lim="800000"/>
              </a:ln>
              <a:effectLst/>
            </p:spPr>
          </p:cxnSp>
          <p:cxnSp>
            <p:nvCxnSpPr>
              <p:cNvPr id="45" name="Straight Connector 99"/>
              <p:cNvCxnSpPr>
                <a:stCxn id="39" idx="3"/>
                <a:endCxn id="40" idx="2"/>
              </p:cNvCxnSpPr>
              <p:nvPr/>
            </p:nvCxnSpPr>
            <p:spPr>
              <a:xfrm>
                <a:off x="3979479" y="3235975"/>
                <a:ext cx="122131" cy="0"/>
              </a:xfrm>
              <a:prstGeom prst="line">
                <a:avLst/>
              </a:prstGeom>
              <a:noFill/>
              <a:ln w="19050" cap="flat" cmpd="sng" algn="ctr">
                <a:solidFill>
                  <a:sysClr val="windowText" lastClr="000000"/>
                </a:solidFill>
                <a:prstDash val="solid"/>
                <a:miter lim="800000"/>
              </a:ln>
              <a:effectLst/>
            </p:spPr>
          </p:cxnSp>
        </p:grpSp>
        <p:cxnSp>
          <p:nvCxnSpPr>
            <p:cNvPr id="30" name="Curved Connector 101"/>
            <p:cNvCxnSpPr>
              <a:stCxn id="46" idx="3"/>
              <a:endCxn id="28" idx="1"/>
            </p:cNvCxnSpPr>
            <p:nvPr/>
          </p:nvCxnSpPr>
          <p:spPr>
            <a:xfrm flipV="1">
              <a:off x="4807977" y="5324560"/>
              <a:ext cx="348763" cy="87478"/>
            </a:xfrm>
            <a:prstGeom prst="curvedConnector3">
              <a:avLst/>
            </a:prstGeom>
            <a:noFill/>
            <a:ln w="19050" cap="flat" cmpd="sng" algn="ctr">
              <a:solidFill>
                <a:sysClr val="windowText" lastClr="000000"/>
              </a:solidFill>
              <a:prstDash val="solid"/>
              <a:miter lim="800000"/>
              <a:tailEnd type="triangle"/>
            </a:ln>
            <a:effectLst/>
          </p:spPr>
        </p:cxnSp>
        <p:cxnSp>
          <p:nvCxnSpPr>
            <p:cNvPr id="31" name="Curved Connector 103"/>
            <p:cNvCxnSpPr>
              <a:stCxn id="28" idx="3"/>
              <a:endCxn id="36" idx="2"/>
            </p:cNvCxnSpPr>
            <p:nvPr/>
          </p:nvCxnSpPr>
          <p:spPr>
            <a:xfrm>
              <a:off x="6012260" y="5324560"/>
              <a:ext cx="1483384" cy="349204"/>
            </a:xfrm>
            <a:prstGeom prst="curvedConnector4">
              <a:avLst>
                <a:gd name="adj1" fmla="val 25450"/>
                <a:gd name="adj2" fmla="val 165463"/>
              </a:avLst>
            </a:prstGeom>
            <a:noFill/>
            <a:ln w="19050" cap="flat" cmpd="sng" algn="ctr">
              <a:solidFill>
                <a:sysClr val="windowText" lastClr="000000"/>
              </a:solidFill>
              <a:prstDash val="solid"/>
              <a:miter lim="800000"/>
              <a:tailEnd type="triangle"/>
            </a:ln>
            <a:effectLst/>
          </p:spPr>
        </p:cxnSp>
        <p:cxnSp>
          <p:nvCxnSpPr>
            <p:cNvPr id="32" name="Curved Connector 106"/>
            <p:cNvCxnSpPr>
              <a:stCxn id="73" idx="2"/>
              <a:endCxn id="61" idx="1"/>
            </p:cNvCxnSpPr>
            <p:nvPr/>
          </p:nvCxnSpPr>
          <p:spPr>
            <a:xfrm rot="5400000">
              <a:off x="2682008" y="2664503"/>
              <a:ext cx="1012322" cy="1079874"/>
            </a:xfrm>
            <a:prstGeom prst="curvedConnector4">
              <a:avLst>
                <a:gd name="adj1" fmla="val 19424"/>
                <a:gd name="adj2" fmla="val 121169"/>
              </a:avLst>
            </a:prstGeom>
            <a:noFill/>
            <a:ln w="19050" cap="flat" cmpd="sng" algn="ctr">
              <a:solidFill>
                <a:sysClr val="windowText" lastClr="000000"/>
              </a:solidFill>
              <a:prstDash val="solid"/>
              <a:miter lim="800000"/>
              <a:tailEnd type="triangle"/>
            </a:ln>
            <a:effectLst/>
          </p:spPr>
        </p:cxnSp>
        <p:cxnSp>
          <p:nvCxnSpPr>
            <p:cNvPr id="33" name="Curved Connector 109"/>
            <p:cNvCxnSpPr>
              <a:stCxn id="20" idx="0"/>
              <a:endCxn id="81" idx="1"/>
            </p:cNvCxnSpPr>
            <p:nvPr/>
          </p:nvCxnSpPr>
          <p:spPr>
            <a:xfrm flipV="1">
              <a:off x="1236143" y="2008224"/>
              <a:ext cx="1412090" cy="1710364"/>
            </a:xfrm>
            <a:prstGeom prst="curvedConnector3">
              <a:avLst/>
            </a:prstGeom>
            <a:noFill/>
            <a:ln w="19050" cap="flat" cmpd="sng" algn="ctr">
              <a:solidFill>
                <a:sysClr val="windowText" lastClr="000000"/>
              </a:solidFill>
              <a:prstDash val="solid"/>
              <a:miter lim="800000"/>
              <a:tailEnd type="triangle"/>
            </a:ln>
            <a:effectLst/>
          </p:spPr>
        </p:cxnSp>
        <p:cxnSp>
          <p:nvCxnSpPr>
            <p:cNvPr id="34" name="Curved Connector 111"/>
            <p:cNvCxnSpPr>
              <a:stCxn id="20" idx="0"/>
              <a:endCxn id="46" idx="1"/>
            </p:cNvCxnSpPr>
            <p:nvPr/>
          </p:nvCxnSpPr>
          <p:spPr>
            <a:xfrm>
              <a:off x="1236143" y="3718588"/>
              <a:ext cx="1412089" cy="1693450"/>
            </a:xfrm>
            <a:prstGeom prst="curvedConnector3">
              <a:avLst/>
            </a:prstGeom>
            <a:noFill/>
            <a:ln w="19050" cap="flat" cmpd="sng" algn="ctr">
              <a:solidFill>
                <a:sysClr val="windowText" lastClr="000000"/>
              </a:solidFill>
              <a:prstDash val="solid"/>
              <a:miter lim="800000"/>
              <a:tailEnd type="triangle"/>
            </a:ln>
            <a:effectLst/>
          </p:spPr>
        </p:cxnSp>
        <p:cxnSp>
          <p:nvCxnSpPr>
            <p:cNvPr id="35" name="Curved Connector 113"/>
            <p:cNvCxnSpPr>
              <a:endCxn id="61" idx="1"/>
            </p:cNvCxnSpPr>
            <p:nvPr/>
          </p:nvCxnSpPr>
          <p:spPr>
            <a:xfrm>
              <a:off x="1276836" y="3709661"/>
              <a:ext cx="1371396" cy="940"/>
            </a:xfrm>
            <a:prstGeom prst="curvedConnector3">
              <a:avLst/>
            </a:prstGeom>
            <a:noFill/>
            <a:ln w="19050" cap="flat" cmpd="sng" algn="ctr">
              <a:solidFill>
                <a:sysClr val="windowText" lastClr="000000"/>
              </a:solidFill>
              <a:prstDash val="solid"/>
              <a:miter lim="800000"/>
              <a:tailEnd type="triangle"/>
            </a:ln>
            <a:effectLst/>
          </p:spPr>
        </p:cxnSp>
      </p:grpSp>
      <p:grpSp>
        <p:nvGrpSpPr>
          <p:cNvPr id="6" name="组合 5"/>
          <p:cNvGrpSpPr/>
          <p:nvPr/>
        </p:nvGrpSpPr>
        <p:grpSpPr>
          <a:xfrm>
            <a:off x="312342" y="4332146"/>
            <a:ext cx="4149434" cy="2371307"/>
            <a:chOff x="4820069" y="1790344"/>
            <a:chExt cx="4149434" cy="2371307"/>
          </a:xfrm>
        </p:grpSpPr>
        <p:sp>
          <p:nvSpPr>
            <p:cNvPr id="84" name="Rectangle 83"/>
            <p:cNvSpPr/>
            <p:nvPr/>
          </p:nvSpPr>
          <p:spPr>
            <a:xfrm>
              <a:off x="5473053" y="3576876"/>
              <a:ext cx="2528256" cy="584775"/>
            </a:xfrm>
            <a:prstGeom prst="rect">
              <a:avLst/>
            </a:prstGeom>
          </p:spPr>
          <p:txBody>
            <a:bodyPr wrap="none">
              <a:spAutoFit/>
            </a:bodyPr>
            <a:lstStyle/>
            <a:p>
              <a:r>
                <a:rPr lang="zh-CN" altLang="en-US" sz="1600" dirty="0" smtClean="0"/>
                <a:t>应用全部为</a:t>
              </a:r>
              <a:r>
                <a:rPr lang="zh-CN" altLang="en-US" sz="1600" b="1" dirty="0" smtClean="0">
                  <a:solidFill>
                    <a:srgbClr val="00B0F0"/>
                  </a:solidFill>
                </a:rPr>
                <a:t>无状态 无共享</a:t>
              </a:r>
              <a:endParaRPr lang="en-US" altLang="zh-CN" sz="1600" b="1" dirty="0" smtClean="0">
                <a:solidFill>
                  <a:srgbClr val="00B0F0"/>
                </a:solidFill>
              </a:endParaRPr>
            </a:p>
            <a:p>
              <a:r>
                <a:rPr lang="zh-CN" altLang="en-US" sz="1600" dirty="0" smtClean="0"/>
                <a:t>运行环境和依赖</a:t>
              </a:r>
              <a:r>
                <a:rPr lang="zh-CN" altLang="en-US" sz="1600" b="1" dirty="0" smtClean="0">
                  <a:solidFill>
                    <a:srgbClr val="00B0F0"/>
                  </a:solidFill>
                </a:rPr>
                <a:t>显性定义</a:t>
              </a:r>
              <a:endParaRPr lang="en-US" altLang="zh-CN" sz="1600" b="1" dirty="0">
                <a:solidFill>
                  <a:srgbClr val="00B0F0"/>
                </a:solidFill>
              </a:endParaRPr>
            </a:p>
          </p:txBody>
        </p:sp>
        <p:sp>
          <p:nvSpPr>
            <p:cNvPr id="93" name="Rounded Rectangle 116"/>
            <p:cNvSpPr/>
            <p:nvPr/>
          </p:nvSpPr>
          <p:spPr>
            <a:xfrm>
              <a:off x="6208350" y="2067907"/>
              <a:ext cx="709140" cy="500584"/>
            </a:xfrm>
            <a:prstGeom prst="roundRect">
              <a:avLst/>
            </a:prstGeom>
            <a:solidFill>
              <a:srgbClr val="0096D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HP Simplified"/>
                </a:rPr>
                <a:t>Web</a:t>
              </a:r>
            </a:p>
          </p:txBody>
        </p:sp>
        <p:sp>
          <p:nvSpPr>
            <p:cNvPr id="94" name="Rounded Rectangle 116"/>
            <p:cNvSpPr/>
            <p:nvPr/>
          </p:nvSpPr>
          <p:spPr>
            <a:xfrm>
              <a:off x="7020669" y="2066108"/>
              <a:ext cx="844735" cy="500584"/>
            </a:xfrm>
            <a:prstGeom prst="roundRect">
              <a:avLst/>
            </a:prstGeom>
            <a:solidFill>
              <a:srgbClr val="0096D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lang="en-US" sz="1400" kern="0" dirty="0" smtClean="0">
                  <a:solidFill>
                    <a:prstClr val="white"/>
                  </a:solidFill>
                  <a:latin typeface="HP Simplified"/>
                </a:rPr>
                <a:t>Worker</a:t>
              </a:r>
              <a:endParaRPr kumimoji="0" lang="en-US" sz="1400" b="0" i="0" u="none" strike="noStrike" kern="0" cap="none" spc="0" normalizeH="0" baseline="0" noProof="0" dirty="0" smtClean="0">
                <a:ln>
                  <a:noFill/>
                </a:ln>
                <a:solidFill>
                  <a:prstClr val="white"/>
                </a:solidFill>
                <a:effectLst/>
                <a:uLnTx/>
                <a:uFillTx/>
                <a:latin typeface="HP Simplified"/>
              </a:endParaRPr>
            </a:p>
          </p:txBody>
        </p:sp>
        <p:sp>
          <p:nvSpPr>
            <p:cNvPr id="2" name="椭圆 1"/>
            <p:cNvSpPr/>
            <p:nvPr/>
          </p:nvSpPr>
          <p:spPr>
            <a:xfrm>
              <a:off x="5795053" y="1790344"/>
              <a:ext cx="2398426" cy="970178"/>
            </a:xfrm>
            <a:prstGeom prst="ellipse">
              <a:avLst/>
            </a:prstGeom>
            <a:no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折角形 3"/>
            <p:cNvSpPr/>
            <p:nvPr/>
          </p:nvSpPr>
          <p:spPr>
            <a:xfrm>
              <a:off x="4820069" y="1958935"/>
              <a:ext cx="290856" cy="1384422"/>
            </a:xfrm>
            <a:prstGeom prst="foldedCorner">
              <a:avLst/>
            </a:prstGeom>
            <a:solidFill>
              <a:srgbClr val="0096D6"/>
            </a:solidFill>
            <a:ln w="9525" cap="flat" cmpd="sng" algn="ctr">
              <a:solidFill>
                <a:schemeClr val="bg1"/>
              </a:solidFill>
              <a:prstDash val="solid"/>
            </a:ln>
            <a:effectLst/>
          </p:spPr>
          <p:txBody>
            <a:bodyPr rtlCol="0" anchor="ctr"/>
            <a:lstStyle/>
            <a:p>
              <a:pPr algn="ctr" defTabSz="914400"/>
              <a:r>
                <a:rPr lang="zh-CN" altLang="en-US" sz="1200" kern="0" dirty="0" smtClean="0">
                  <a:solidFill>
                    <a:prstClr val="white"/>
                  </a:solidFill>
                  <a:latin typeface="HP Simplified"/>
                </a:rPr>
                <a:t>运行</a:t>
              </a:r>
              <a:r>
                <a:rPr lang="zh-CN" altLang="en-US" sz="1200" kern="0" dirty="0">
                  <a:solidFill>
                    <a:prstClr val="white"/>
                  </a:solidFill>
                  <a:latin typeface="HP Simplified"/>
                </a:rPr>
                <a:t>环境</a:t>
              </a:r>
              <a:endParaRPr lang="en-US" sz="1200" kern="0" dirty="0">
                <a:solidFill>
                  <a:prstClr val="white"/>
                </a:solidFill>
                <a:latin typeface="HP Simplified"/>
              </a:endParaRPr>
            </a:p>
          </p:txBody>
        </p:sp>
        <p:sp>
          <p:nvSpPr>
            <p:cNvPr id="96" name="Can 115"/>
            <p:cNvSpPr/>
            <p:nvPr/>
          </p:nvSpPr>
          <p:spPr>
            <a:xfrm>
              <a:off x="5351704" y="2784300"/>
              <a:ext cx="511951" cy="500612"/>
            </a:xfrm>
            <a:prstGeom prst="can">
              <a:avLst/>
            </a:prstGeom>
            <a:solidFill>
              <a:schemeClr val="tx1">
                <a:lumMod val="95000"/>
                <a:lumOff val="5000"/>
              </a:schemeClr>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smtClean="0"/>
                <a:t>数据库</a:t>
              </a:r>
              <a:endParaRPr lang="en-US" sz="1200" dirty="0"/>
            </a:p>
          </p:txBody>
        </p:sp>
        <p:sp>
          <p:nvSpPr>
            <p:cNvPr id="97" name="Rounded Rectangle 37"/>
            <p:cNvSpPr/>
            <p:nvPr/>
          </p:nvSpPr>
          <p:spPr>
            <a:xfrm>
              <a:off x="6532993" y="3000273"/>
              <a:ext cx="640026" cy="342613"/>
            </a:xfrm>
            <a:prstGeom prst="roundRect">
              <a:avLst/>
            </a:prstGeom>
            <a:solidFill>
              <a:srgbClr val="0096D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HP Simplified"/>
                </a:rPr>
                <a:t>消息队列</a:t>
              </a:r>
              <a:endParaRPr kumimoji="0" lang="en-US" sz="1200" b="0" i="0" u="none" strike="noStrike" kern="0" cap="none" spc="0" normalizeH="0" baseline="0" noProof="0" dirty="0" smtClean="0">
                <a:ln>
                  <a:noFill/>
                </a:ln>
                <a:solidFill>
                  <a:prstClr val="white"/>
                </a:solidFill>
                <a:effectLst/>
                <a:uLnTx/>
                <a:uFillTx/>
                <a:latin typeface="HP Simplified"/>
              </a:endParaRPr>
            </a:p>
          </p:txBody>
        </p:sp>
        <p:sp>
          <p:nvSpPr>
            <p:cNvPr id="98" name="Rounded Rectangle 37"/>
            <p:cNvSpPr/>
            <p:nvPr/>
          </p:nvSpPr>
          <p:spPr>
            <a:xfrm>
              <a:off x="7682329" y="2925212"/>
              <a:ext cx="564678" cy="353206"/>
            </a:xfrm>
            <a:prstGeom prst="roundRect">
              <a:avLst/>
            </a:prstGeom>
            <a:solidFill>
              <a:srgbClr val="0096D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HP Simplified"/>
                </a:rPr>
                <a:t>缓存</a:t>
              </a:r>
              <a:endParaRPr kumimoji="0" lang="en-US" sz="1200" b="0" i="0" u="none" strike="noStrike" kern="0" cap="none" spc="0" normalizeH="0" baseline="0" noProof="0" dirty="0" smtClean="0">
                <a:ln>
                  <a:noFill/>
                </a:ln>
                <a:solidFill>
                  <a:prstClr val="white"/>
                </a:solidFill>
                <a:effectLst/>
                <a:uLnTx/>
                <a:uFillTx/>
                <a:latin typeface="HP Simplified"/>
              </a:endParaRPr>
            </a:p>
          </p:txBody>
        </p:sp>
        <p:sp>
          <p:nvSpPr>
            <p:cNvPr id="99" name="Rounded Rectangle 37"/>
            <p:cNvSpPr/>
            <p:nvPr/>
          </p:nvSpPr>
          <p:spPr>
            <a:xfrm>
              <a:off x="8404825" y="2482363"/>
              <a:ext cx="564678" cy="361483"/>
            </a:xfrm>
            <a:prstGeom prst="roundRect">
              <a:avLst/>
            </a:prstGeom>
            <a:solidFill>
              <a:srgbClr val="0096D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HP Simplified"/>
                </a:rPr>
                <a:t>外部存储</a:t>
              </a:r>
              <a:endParaRPr kumimoji="0" lang="en-US" sz="1200" b="0" i="0" u="none" strike="noStrike" kern="0" cap="none" spc="0" normalizeH="0" baseline="0" noProof="0" dirty="0" smtClean="0">
                <a:ln>
                  <a:noFill/>
                </a:ln>
                <a:solidFill>
                  <a:prstClr val="white"/>
                </a:solidFill>
                <a:effectLst/>
                <a:uLnTx/>
                <a:uFillTx/>
                <a:latin typeface="HP Simplified"/>
              </a:endParaRPr>
            </a:p>
          </p:txBody>
        </p:sp>
        <p:cxnSp>
          <p:nvCxnSpPr>
            <p:cNvPr id="7" name="直接连接符 6"/>
            <p:cNvCxnSpPr>
              <a:stCxn id="2" idx="3"/>
            </p:cNvCxnSpPr>
            <p:nvPr/>
          </p:nvCxnSpPr>
          <p:spPr>
            <a:xfrm flipH="1">
              <a:off x="5811712" y="2618443"/>
              <a:ext cx="334582" cy="225403"/>
            </a:xfrm>
            <a:prstGeom prst="line">
              <a:avLst/>
            </a:prstGeom>
          </p:spPr>
          <p:style>
            <a:lnRef idx="2">
              <a:schemeClr val="accent1"/>
            </a:lnRef>
            <a:fillRef idx="0">
              <a:schemeClr val="accent1"/>
            </a:fillRef>
            <a:effectRef idx="1">
              <a:schemeClr val="accent1"/>
            </a:effectRef>
            <a:fontRef idx="minor">
              <a:schemeClr val="tx1"/>
            </a:fontRef>
          </p:style>
        </p:cxnSp>
        <p:cxnSp>
          <p:nvCxnSpPr>
            <p:cNvPr id="9" name="直接连接符 8"/>
            <p:cNvCxnSpPr>
              <a:stCxn id="2" idx="4"/>
              <a:endCxn id="97" idx="0"/>
            </p:cNvCxnSpPr>
            <p:nvPr/>
          </p:nvCxnSpPr>
          <p:spPr>
            <a:xfrm flipH="1">
              <a:off x="6853006" y="2760522"/>
              <a:ext cx="141260" cy="239751"/>
            </a:xfrm>
            <a:prstGeom prst="line">
              <a:avLst/>
            </a:prstGeom>
          </p:spPr>
          <p:style>
            <a:lnRef idx="2">
              <a:schemeClr val="accent1"/>
            </a:lnRef>
            <a:fillRef idx="0">
              <a:schemeClr val="accent1"/>
            </a:fillRef>
            <a:effectRef idx="1">
              <a:schemeClr val="accent1"/>
            </a:effectRef>
            <a:fontRef idx="minor">
              <a:schemeClr val="tx1"/>
            </a:fontRef>
          </p:style>
        </p:cxnSp>
        <p:cxnSp>
          <p:nvCxnSpPr>
            <p:cNvPr id="11" name="直接连接符 10"/>
            <p:cNvCxnSpPr>
              <a:stCxn id="2" idx="5"/>
              <a:endCxn id="98" idx="0"/>
            </p:cNvCxnSpPr>
            <p:nvPr/>
          </p:nvCxnSpPr>
          <p:spPr>
            <a:xfrm>
              <a:off x="7842238" y="2618443"/>
              <a:ext cx="122430" cy="306769"/>
            </a:xfrm>
            <a:prstGeom prst="line">
              <a:avLst/>
            </a:prstGeom>
          </p:spPr>
          <p:style>
            <a:lnRef idx="2">
              <a:schemeClr val="accent1"/>
            </a:lnRef>
            <a:fillRef idx="0">
              <a:schemeClr val="accent1"/>
            </a:fillRef>
            <a:effectRef idx="1">
              <a:schemeClr val="accent1"/>
            </a:effectRef>
            <a:fontRef idx="minor">
              <a:schemeClr val="tx1"/>
            </a:fontRef>
          </p:style>
        </p:cxnSp>
        <p:cxnSp>
          <p:nvCxnSpPr>
            <p:cNvPr id="102" name="直接连接符 101"/>
            <p:cNvCxnSpPr>
              <a:stCxn id="2" idx="6"/>
              <a:endCxn id="99" idx="0"/>
            </p:cNvCxnSpPr>
            <p:nvPr/>
          </p:nvCxnSpPr>
          <p:spPr>
            <a:xfrm>
              <a:off x="8193479" y="2275433"/>
              <a:ext cx="493685" cy="206930"/>
            </a:xfrm>
            <a:prstGeom prst="line">
              <a:avLst/>
            </a:prstGeom>
          </p:spPr>
          <p:style>
            <a:lnRef idx="2">
              <a:schemeClr val="accent1"/>
            </a:lnRef>
            <a:fillRef idx="0">
              <a:schemeClr val="accent1"/>
            </a:fillRef>
            <a:effectRef idx="1">
              <a:schemeClr val="accent1"/>
            </a:effectRef>
            <a:fontRef idx="minor">
              <a:schemeClr val="tx1"/>
            </a:fontRef>
          </p:style>
        </p:cxnSp>
      </p:grpSp>
      <p:sp>
        <p:nvSpPr>
          <p:cNvPr id="105" name="TextBox 33"/>
          <p:cNvSpPr txBox="1"/>
          <p:nvPr/>
        </p:nvSpPr>
        <p:spPr>
          <a:xfrm>
            <a:off x="738554" y="1415702"/>
            <a:ext cx="8405446" cy="369332"/>
          </a:xfrm>
          <a:prstGeom prst="rect">
            <a:avLst/>
          </a:prstGeom>
          <a:noFill/>
        </p:spPr>
        <p:txBody>
          <a:bodyPr wrap="square" rtlCol="0">
            <a:spAutoFit/>
          </a:bodyPr>
          <a:lstStyle/>
          <a:p>
            <a:pPr defTabSz="430106">
              <a:spcAft>
                <a:spcPts val="400"/>
              </a:spcAft>
              <a:buSzPct val="100000"/>
            </a:pPr>
            <a:r>
              <a:rPr lang="zh-CN" altLang="en-US" dirty="0" smtClean="0">
                <a:solidFill>
                  <a:srgbClr val="002060"/>
                </a:solidFill>
                <a:latin typeface="HP Simplified" pitchFamily="34" charset="0"/>
                <a:cs typeface="HP Simplified" pitchFamily="34" charset="0"/>
              </a:rPr>
              <a:t>应用重构</a:t>
            </a:r>
            <a:endParaRPr lang="en-US" dirty="0">
              <a:solidFill>
                <a:srgbClr val="002060"/>
              </a:solidFill>
              <a:latin typeface="HP Simplified" pitchFamily="34" charset="0"/>
              <a:cs typeface="HP Simplified" pitchFamily="34" charset="0"/>
            </a:endParaRPr>
          </a:p>
        </p:txBody>
      </p:sp>
    </p:spTree>
    <p:extLst>
      <p:ext uri="{BB962C8B-B14F-4D97-AF65-F5344CB8AC3E}">
        <p14:creationId xmlns:p14="http://schemas.microsoft.com/office/powerpoint/2010/main" val="380263370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solidFill>
                  <a:prstClr val="black"/>
                </a:solidFill>
              </a:rPr>
              <a:t>从传统应用到云原生应用的</a:t>
            </a:r>
            <a:r>
              <a:rPr lang="zh-CN" altLang="en-US" sz="3200" dirty="0" smtClean="0">
                <a:solidFill>
                  <a:prstClr val="black"/>
                </a:solidFill>
              </a:rPr>
              <a:t>重构之二</a:t>
            </a:r>
            <a:endParaRPr lang="en-US" dirty="0"/>
          </a:p>
        </p:txBody>
      </p:sp>
      <p:sp>
        <p:nvSpPr>
          <p:cNvPr id="4" name="Rectangle 83"/>
          <p:cNvSpPr/>
          <p:nvPr/>
        </p:nvSpPr>
        <p:spPr>
          <a:xfrm>
            <a:off x="370084" y="3410340"/>
            <a:ext cx="2031325" cy="584775"/>
          </a:xfrm>
          <a:prstGeom prst="rect">
            <a:avLst/>
          </a:prstGeom>
        </p:spPr>
        <p:txBody>
          <a:bodyPr wrap="none">
            <a:spAutoFit/>
          </a:bodyPr>
          <a:lstStyle/>
          <a:p>
            <a:r>
              <a:rPr lang="zh-CN" altLang="en-US" sz="1600" dirty="0" smtClean="0"/>
              <a:t>应用缓存技术</a:t>
            </a:r>
            <a:endParaRPr lang="en-US" altLang="zh-CN" sz="1600" dirty="0" smtClean="0"/>
          </a:p>
          <a:p>
            <a:r>
              <a:rPr lang="zh-CN" altLang="en-US" sz="1600" dirty="0" smtClean="0"/>
              <a:t>提高性能；保护资源</a:t>
            </a:r>
            <a:endParaRPr lang="en-US" altLang="zh-CN" sz="1600" dirty="0" smtClean="0"/>
          </a:p>
        </p:txBody>
      </p:sp>
      <p:sp>
        <p:nvSpPr>
          <p:cNvPr id="13" name="Rectangle 83"/>
          <p:cNvSpPr/>
          <p:nvPr/>
        </p:nvSpPr>
        <p:spPr>
          <a:xfrm>
            <a:off x="5224028" y="3410340"/>
            <a:ext cx="2441694" cy="584775"/>
          </a:xfrm>
          <a:prstGeom prst="rect">
            <a:avLst/>
          </a:prstGeom>
        </p:spPr>
        <p:txBody>
          <a:bodyPr wrap="none">
            <a:spAutoFit/>
          </a:bodyPr>
          <a:lstStyle/>
          <a:p>
            <a:r>
              <a:rPr lang="zh-CN" altLang="en-US" sz="1600" dirty="0" smtClean="0"/>
              <a:t>消息尽量一次性发送完毕</a:t>
            </a:r>
            <a:endParaRPr lang="en-US" altLang="zh-CN" sz="1600" dirty="0" smtClean="0"/>
          </a:p>
          <a:p>
            <a:r>
              <a:rPr lang="zh-CN" altLang="en-US" sz="1600" dirty="0"/>
              <a:t>不</a:t>
            </a:r>
            <a:r>
              <a:rPr lang="zh-CN" altLang="en-US" sz="1600" dirty="0" smtClean="0"/>
              <a:t>要多次发短消息</a:t>
            </a:r>
            <a:endParaRPr lang="en-US" altLang="zh-CN" sz="1600" dirty="0" smtClean="0"/>
          </a:p>
        </p:txBody>
      </p:sp>
      <p:grpSp>
        <p:nvGrpSpPr>
          <p:cNvPr id="99" name="组合 98"/>
          <p:cNvGrpSpPr/>
          <p:nvPr/>
        </p:nvGrpSpPr>
        <p:grpSpPr>
          <a:xfrm>
            <a:off x="5350638" y="1977415"/>
            <a:ext cx="2936892" cy="1042511"/>
            <a:chOff x="1117149" y="2409813"/>
            <a:chExt cx="8784242" cy="3118151"/>
          </a:xfrm>
        </p:grpSpPr>
        <p:sp>
          <p:nvSpPr>
            <p:cNvPr id="56" name="Right Arrow 44"/>
            <p:cNvSpPr/>
            <p:nvPr/>
          </p:nvSpPr>
          <p:spPr>
            <a:xfrm>
              <a:off x="3077441" y="4855716"/>
              <a:ext cx="4979428" cy="421988"/>
            </a:xfrm>
            <a:prstGeom prst="rightArrow">
              <a:avLst/>
            </a:prstGeom>
            <a:solidFill>
              <a:srgbClr val="99D5EF"/>
            </a:solidFill>
            <a:ln w="1905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prstClr val="white"/>
                  </a:solidFill>
                  <a:effectLst/>
                  <a:uLnTx/>
                  <a:uFillTx/>
                  <a:latin typeface="HP Simplified"/>
                </a:rPr>
                <a:t>5</a:t>
              </a:r>
            </a:p>
          </p:txBody>
        </p:sp>
        <p:sp>
          <p:nvSpPr>
            <p:cNvPr id="57" name="Right Arrow 36"/>
            <p:cNvSpPr/>
            <p:nvPr/>
          </p:nvSpPr>
          <p:spPr>
            <a:xfrm>
              <a:off x="3077441" y="2624328"/>
              <a:ext cx="4979428" cy="421988"/>
            </a:xfrm>
            <a:prstGeom prst="rightArrow">
              <a:avLst/>
            </a:prstGeom>
            <a:solidFill>
              <a:srgbClr val="99D5EF"/>
            </a:solidFill>
            <a:ln w="19050" cap="flat" cmpd="sng" algn="ctr">
              <a:no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HP Simplified"/>
              </a:endParaRPr>
            </a:p>
          </p:txBody>
        </p:sp>
        <p:sp>
          <p:nvSpPr>
            <p:cNvPr id="58" name="Rounded Rectangle 3"/>
            <p:cNvSpPr/>
            <p:nvPr/>
          </p:nvSpPr>
          <p:spPr>
            <a:xfrm>
              <a:off x="1117149" y="2409813"/>
              <a:ext cx="1688951" cy="851021"/>
            </a:xfrm>
            <a:prstGeom prst="roundRect">
              <a:avLst/>
            </a:prstGeom>
            <a:solidFill>
              <a:srgbClr val="0096D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HP Simplified"/>
              </a:endParaRPr>
            </a:p>
          </p:txBody>
        </p:sp>
        <p:sp>
          <p:nvSpPr>
            <p:cNvPr id="59" name="Rounded Rectangle 5"/>
            <p:cNvSpPr/>
            <p:nvPr/>
          </p:nvSpPr>
          <p:spPr>
            <a:xfrm>
              <a:off x="8212440" y="2409814"/>
              <a:ext cx="1688951" cy="851021"/>
            </a:xfrm>
            <a:prstGeom prst="roundRect">
              <a:avLst/>
            </a:prstGeom>
            <a:solidFill>
              <a:srgbClr val="0096D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HP Simplified"/>
              </a:endParaRPr>
            </a:p>
          </p:txBody>
        </p:sp>
        <p:grpSp>
          <p:nvGrpSpPr>
            <p:cNvPr id="64" name="Group 16"/>
            <p:cNvGrpSpPr/>
            <p:nvPr/>
          </p:nvGrpSpPr>
          <p:grpSpPr>
            <a:xfrm>
              <a:off x="3623254" y="2482494"/>
              <a:ext cx="1176154" cy="698834"/>
              <a:chOff x="3349268" y="3595252"/>
              <a:chExt cx="4443511" cy="2759944"/>
            </a:xfrm>
          </p:grpSpPr>
          <p:sp>
            <p:nvSpPr>
              <p:cNvPr id="65" name="Rectangle 17"/>
              <p:cNvSpPr/>
              <p:nvPr/>
            </p:nvSpPr>
            <p:spPr>
              <a:xfrm rot="10800000">
                <a:off x="3349269" y="3595252"/>
                <a:ext cx="4443510" cy="2759944"/>
              </a:xfrm>
              <a:prstGeom prst="rect">
                <a:avLst/>
              </a:prstGeom>
              <a:solidFill>
                <a:srgbClr val="0096D6"/>
              </a:solidFill>
              <a:ln w="571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HP Simplified"/>
                </a:endParaRPr>
              </a:p>
            </p:txBody>
          </p:sp>
          <p:cxnSp>
            <p:nvCxnSpPr>
              <p:cNvPr id="66" name="Straight Connector 18"/>
              <p:cNvCxnSpPr/>
              <p:nvPr/>
            </p:nvCxnSpPr>
            <p:spPr>
              <a:xfrm>
                <a:off x="3349268" y="3595252"/>
                <a:ext cx="2232382" cy="1542047"/>
              </a:xfrm>
              <a:prstGeom prst="line">
                <a:avLst/>
              </a:prstGeom>
              <a:noFill/>
              <a:ln w="57150" cap="flat" cmpd="sng" algn="ctr">
                <a:solidFill>
                  <a:sysClr val="window" lastClr="FFFFFF"/>
                </a:solidFill>
                <a:prstDash val="solid"/>
                <a:miter lim="800000"/>
              </a:ln>
              <a:effectLst/>
            </p:spPr>
          </p:cxnSp>
          <p:cxnSp>
            <p:nvCxnSpPr>
              <p:cNvPr id="67" name="Straight Connector 19"/>
              <p:cNvCxnSpPr/>
              <p:nvPr/>
            </p:nvCxnSpPr>
            <p:spPr>
              <a:xfrm flipV="1">
                <a:off x="5378610" y="3595252"/>
                <a:ext cx="2414169" cy="1542045"/>
              </a:xfrm>
              <a:prstGeom prst="line">
                <a:avLst/>
              </a:prstGeom>
              <a:noFill/>
              <a:ln w="57150" cap="flat" cmpd="sng" algn="ctr">
                <a:solidFill>
                  <a:sysClr val="window" lastClr="FFFFFF"/>
                </a:solidFill>
                <a:prstDash val="solid"/>
                <a:miter lim="800000"/>
              </a:ln>
              <a:effectLst/>
            </p:spPr>
          </p:cxnSp>
        </p:grpSp>
        <p:sp>
          <p:nvSpPr>
            <p:cNvPr id="84" name="Rounded Rectangle 37"/>
            <p:cNvSpPr/>
            <p:nvPr/>
          </p:nvSpPr>
          <p:spPr>
            <a:xfrm>
              <a:off x="1117149" y="4601933"/>
              <a:ext cx="1688951" cy="851021"/>
            </a:xfrm>
            <a:prstGeom prst="roundRect">
              <a:avLst/>
            </a:prstGeom>
            <a:solidFill>
              <a:srgbClr val="0096D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HP Simplified"/>
              </a:endParaRPr>
            </a:p>
          </p:txBody>
        </p:sp>
        <p:sp>
          <p:nvSpPr>
            <p:cNvPr id="85" name="Rounded Rectangle 38"/>
            <p:cNvSpPr/>
            <p:nvPr/>
          </p:nvSpPr>
          <p:spPr>
            <a:xfrm>
              <a:off x="8212440" y="4601934"/>
              <a:ext cx="1688951" cy="851021"/>
            </a:xfrm>
            <a:prstGeom prst="roundRect">
              <a:avLst/>
            </a:prstGeom>
            <a:solidFill>
              <a:srgbClr val="0096D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HP Simplified"/>
              </a:endParaRPr>
            </a:p>
          </p:txBody>
        </p:sp>
        <p:grpSp>
          <p:nvGrpSpPr>
            <p:cNvPr id="86" name="Group 39"/>
            <p:cNvGrpSpPr/>
            <p:nvPr/>
          </p:nvGrpSpPr>
          <p:grpSpPr>
            <a:xfrm>
              <a:off x="5353381" y="4605456"/>
              <a:ext cx="1485238" cy="922508"/>
              <a:chOff x="3349268" y="3595252"/>
              <a:chExt cx="4443511" cy="2759944"/>
            </a:xfrm>
          </p:grpSpPr>
          <p:sp>
            <p:nvSpPr>
              <p:cNvPr id="87" name="Rectangle 40"/>
              <p:cNvSpPr/>
              <p:nvPr/>
            </p:nvSpPr>
            <p:spPr>
              <a:xfrm rot="10800000">
                <a:off x="3349269" y="3595252"/>
                <a:ext cx="4443510" cy="2759944"/>
              </a:xfrm>
              <a:prstGeom prst="rect">
                <a:avLst/>
              </a:prstGeom>
              <a:solidFill>
                <a:srgbClr val="0096D6"/>
              </a:solidFill>
              <a:ln w="571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HP Simplified"/>
                </a:endParaRPr>
              </a:p>
            </p:txBody>
          </p:sp>
          <p:cxnSp>
            <p:nvCxnSpPr>
              <p:cNvPr id="88" name="Straight Connector 41"/>
              <p:cNvCxnSpPr/>
              <p:nvPr/>
            </p:nvCxnSpPr>
            <p:spPr>
              <a:xfrm>
                <a:off x="3349268" y="3595252"/>
                <a:ext cx="2232382" cy="1542047"/>
              </a:xfrm>
              <a:prstGeom prst="line">
                <a:avLst/>
              </a:prstGeom>
              <a:noFill/>
              <a:ln w="57150" cap="flat" cmpd="sng" algn="ctr">
                <a:solidFill>
                  <a:sysClr val="window" lastClr="FFFFFF"/>
                </a:solidFill>
                <a:prstDash val="solid"/>
                <a:miter lim="800000"/>
              </a:ln>
              <a:effectLst/>
            </p:spPr>
          </p:cxnSp>
          <p:cxnSp>
            <p:nvCxnSpPr>
              <p:cNvPr id="89" name="Straight Connector 42"/>
              <p:cNvCxnSpPr/>
              <p:nvPr/>
            </p:nvCxnSpPr>
            <p:spPr>
              <a:xfrm flipV="1">
                <a:off x="5496956" y="3595255"/>
                <a:ext cx="2295823" cy="1542043"/>
              </a:xfrm>
              <a:prstGeom prst="line">
                <a:avLst/>
              </a:prstGeom>
              <a:noFill/>
              <a:ln w="57150" cap="flat" cmpd="sng" algn="ctr">
                <a:solidFill>
                  <a:sysClr val="window" lastClr="FFFFFF"/>
                </a:solidFill>
                <a:prstDash val="solid"/>
                <a:miter lim="800000"/>
              </a:ln>
              <a:effectLst/>
            </p:spPr>
          </p:cxnSp>
        </p:grpSp>
        <p:grpSp>
          <p:nvGrpSpPr>
            <p:cNvPr id="91" name="Group 16"/>
            <p:cNvGrpSpPr/>
            <p:nvPr/>
          </p:nvGrpSpPr>
          <p:grpSpPr>
            <a:xfrm>
              <a:off x="4964305" y="2490131"/>
              <a:ext cx="1176154" cy="698834"/>
              <a:chOff x="3349268" y="3595252"/>
              <a:chExt cx="4443511" cy="2759944"/>
            </a:xfrm>
          </p:grpSpPr>
          <p:sp>
            <p:nvSpPr>
              <p:cNvPr id="92" name="Rectangle 17"/>
              <p:cNvSpPr/>
              <p:nvPr/>
            </p:nvSpPr>
            <p:spPr>
              <a:xfrm rot="10800000">
                <a:off x="3349269" y="3595252"/>
                <a:ext cx="4443510" cy="2759944"/>
              </a:xfrm>
              <a:prstGeom prst="rect">
                <a:avLst/>
              </a:prstGeom>
              <a:solidFill>
                <a:srgbClr val="0096D6"/>
              </a:solidFill>
              <a:ln w="571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HP Simplified"/>
                </a:endParaRPr>
              </a:p>
            </p:txBody>
          </p:sp>
          <p:cxnSp>
            <p:nvCxnSpPr>
              <p:cNvPr id="93" name="Straight Connector 18"/>
              <p:cNvCxnSpPr/>
              <p:nvPr/>
            </p:nvCxnSpPr>
            <p:spPr>
              <a:xfrm>
                <a:off x="3349268" y="3595252"/>
                <a:ext cx="2232382" cy="1542047"/>
              </a:xfrm>
              <a:prstGeom prst="line">
                <a:avLst/>
              </a:prstGeom>
              <a:noFill/>
              <a:ln w="57150" cap="flat" cmpd="sng" algn="ctr">
                <a:solidFill>
                  <a:sysClr val="window" lastClr="FFFFFF"/>
                </a:solidFill>
                <a:prstDash val="solid"/>
                <a:miter lim="800000"/>
              </a:ln>
              <a:effectLst/>
            </p:spPr>
          </p:cxnSp>
          <p:cxnSp>
            <p:nvCxnSpPr>
              <p:cNvPr id="94" name="Straight Connector 19"/>
              <p:cNvCxnSpPr/>
              <p:nvPr/>
            </p:nvCxnSpPr>
            <p:spPr>
              <a:xfrm flipV="1">
                <a:off x="5378610" y="3595252"/>
                <a:ext cx="2414169" cy="1542045"/>
              </a:xfrm>
              <a:prstGeom prst="line">
                <a:avLst/>
              </a:prstGeom>
              <a:noFill/>
              <a:ln w="57150" cap="flat" cmpd="sng" algn="ctr">
                <a:solidFill>
                  <a:sysClr val="window" lastClr="FFFFFF"/>
                </a:solidFill>
                <a:prstDash val="solid"/>
                <a:miter lim="800000"/>
              </a:ln>
              <a:effectLst/>
            </p:spPr>
          </p:cxnSp>
        </p:grpSp>
        <p:grpSp>
          <p:nvGrpSpPr>
            <p:cNvPr id="95" name="Group 16"/>
            <p:cNvGrpSpPr/>
            <p:nvPr/>
          </p:nvGrpSpPr>
          <p:grpSpPr>
            <a:xfrm>
              <a:off x="6342300" y="2490132"/>
              <a:ext cx="1176154" cy="698834"/>
              <a:chOff x="3349268" y="3595252"/>
              <a:chExt cx="4443511" cy="2759944"/>
            </a:xfrm>
          </p:grpSpPr>
          <p:sp>
            <p:nvSpPr>
              <p:cNvPr id="96" name="Rectangle 17"/>
              <p:cNvSpPr/>
              <p:nvPr/>
            </p:nvSpPr>
            <p:spPr>
              <a:xfrm rot="10800000">
                <a:off x="3349269" y="3595252"/>
                <a:ext cx="4443510" cy="2759944"/>
              </a:xfrm>
              <a:prstGeom prst="rect">
                <a:avLst/>
              </a:prstGeom>
              <a:solidFill>
                <a:srgbClr val="0096D6"/>
              </a:solidFill>
              <a:ln w="57150" cap="flat" cmpd="sng" algn="ctr">
                <a:solidFill>
                  <a:sysClr val="window" lastClr="FFFFFF"/>
                </a:solidFill>
                <a:prstDash val="solid"/>
                <a:miter lim="800000"/>
              </a:ln>
              <a:effectLst/>
            </p:spPr>
            <p:txBody>
              <a:bodyPr rtlCol="0" anchor="ct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HP Simplified"/>
                </a:endParaRPr>
              </a:p>
            </p:txBody>
          </p:sp>
          <p:cxnSp>
            <p:nvCxnSpPr>
              <p:cNvPr id="97" name="Straight Connector 18"/>
              <p:cNvCxnSpPr/>
              <p:nvPr/>
            </p:nvCxnSpPr>
            <p:spPr>
              <a:xfrm>
                <a:off x="3349268" y="3595252"/>
                <a:ext cx="2232382" cy="1542047"/>
              </a:xfrm>
              <a:prstGeom prst="line">
                <a:avLst/>
              </a:prstGeom>
              <a:noFill/>
              <a:ln w="57150" cap="flat" cmpd="sng" algn="ctr">
                <a:solidFill>
                  <a:sysClr val="window" lastClr="FFFFFF"/>
                </a:solidFill>
                <a:prstDash val="solid"/>
                <a:miter lim="800000"/>
              </a:ln>
              <a:effectLst/>
            </p:spPr>
          </p:cxnSp>
          <p:cxnSp>
            <p:nvCxnSpPr>
              <p:cNvPr id="98" name="Straight Connector 19"/>
              <p:cNvCxnSpPr/>
              <p:nvPr/>
            </p:nvCxnSpPr>
            <p:spPr>
              <a:xfrm flipV="1">
                <a:off x="5378610" y="3595252"/>
                <a:ext cx="2414169" cy="1542045"/>
              </a:xfrm>
              <a:prstGeom prst="line">
                <a:avLst/>
              </a:prstGeom>
              <a:noFill/>
              <a:ln w="57150" cap="flat" cmpd="sng" algn="ctr">
                <a:solidFill>
                  <a:sysClr val="window" lastClr="FFFFFF"/>
                </a:solidFill>
                <a:prstDash val="solid"/>
                <a:miter lim="800000"/>
              </a:ln>
              <a:effectLst/>
            </p:spPr>
          </p:cxnSp>
        </p:grpSp>
      </p:grpSp>
      <p:grpSp>
        <p:nvGrpSpPr>
          <p:cNvPr id="114" name="组合 113"/>
          <p:cNvGrpSpPr/>
          <p:nvPr/>
        </p:nvGrpSpPr>
        <p:grpSpPr>
          <a:xfrm>
            <a:off x="502891" y="2127720"/>
            <a:ext cx="3482626" cy="728645"/>
            <a:chOff x="2471555" y="4457877"/>
            <a:chExt cx="6348983" cy="1328353"/>
          </a:xfrm>
        </p:grpSpPr>
        <p:sp>
          <p:nvSpPr>
            <p:cNvPr id="109" name="Rounded Rectangle 6"/>
            <p:cNvSpPr/>
            <p:nvPr/>
          </p:nvSpPr>
          <p:spPr>
            <a:xfrm>
              <a:off x="2471555" y="4480815"/>
              <a:ext cx="3544263" cy="1305415"/>
            </a:xfrm>
            <a:prstGeom prst="roundRect">
              <a:avLst/>
            </a:prstGeom>
            <a:solidFill>
              <a:srgbClr val="0096D6"/>
            </a:solid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white"/>
                </a:solidFill>
                <a:effectLst/>
                <a:uLnTx/>
                <a:uFillTx/>
                <a:latin typeface="HP Simplified"/>
              </a:endParaRPr>
            </a:p>
          </p:txBody>
        </p:sp>
        <p:sp>
          <p:nvSpPr>
            <p:cNvPr id="110" name="Can 7"/>
            <p:cNvSpPr/>
            <p:nvPr/>
          </p:nvSpPr>
          <p:spPr>
            <a:xfrm>
              <a:off x="7511296" y="4457877"/>
              <a:ext cx="1309242" cy="1328353"/>
            </a:xfrm>
            <a:prstGeom prst="can">
              <a:avLst/>
            </a:prstGeom>
            <a:solidFill>
              <a:sysClr val="windowText" lastClr="000000">
                <a:lumMod val="95000"/>
                <a:lumOff val="5000"/>
              </a:sysClr>
            </a:solidFill>
            <a:ln w="9525"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prstClr val="white"/>
                  </a:solidFill>
                  <a:effectLst/>
                  <a:uLnTx/>
                  <a:uFillTx/>
                  <a:latin typeface="HP Simplified"/>
                </a:rPr>
                <a:t>DB</a:t>
              </a:r>
            </a:p>
          </p:txBody>
        </p:sp>
        <p:sp>
          <p:nvSpPr>
            <p:cNvPr id="111" name="Rounded Rectangle 9"/>
            <p:cNvSpPr/>
            <p:nvPr/>
          </p:nvSpPr>
          <p:spPr>
            <a:xfrm>
              <a:off x="4243687" y="4696543"/>
              <a:ext cx="1688951" cy="851021"/>
            </a:xfrm>
            <a:prstGeom prst="roundRect">
              <a:avLst/>
            </a:prstGeom>
            <a:solidFill>
              <a:srgbClr val="0096D6">
                <a:lumMod val="40000"/>
                <a:lumOff val="60000"/>
              </a:srgbClr>
            </a:solidFill>
            <a:ln w="9525" cap="flat" cmpd="sng" algn="ctr">
              <a:noFill/>
              <a:prstDash val="solid"/>
            </a:ln>
            <a:effectLst/>
          </p:spPr>
          <p:txBody>
            <a:bodyPr rtlCol="0" anchor="ct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200" b="0" i="0" u="none" strike="noStrike" kern="0" cap="none" spc="0" normalizeH="0" baseline="0" noProof="0" dirty="0" smtClean="0">
                  <a:ln>
                    <a:noFill/>
                  </a:ln>
                  <a:effectLst/>
                  <a:uLnTx/>
                  <a:uFillTx/>
                  <a:latin typeface="HP Simplified"/>
                </a:rPr>
                <a:t>Cache</a:t>
              </a:r>
              <a:endParaRPr kumimoji="0" lang="en-US" sz="1200" b="0" i="0" u="none" strike="noStrike" kern="0" cap="none" spc="0" normalizeH="0" baseline="0" noProof="0" dirty="0" smtClean="0">
                <a:ln>
                  <a:noFill/>
                </a:ln>
                <a:effectLst/>
                <a:uLnTx/>
                <a:uFillTx/>
                <a:latin typeface="HP Simplified"/>
              </a:endParaRPr>
            </a:p>
          </p:txBody>
        </p:sp>
        <p:sp>
          <p:nvSpPr>
            <p:cNvPr id="112" name="Can 8"/>
            <p:cNvSpPr/>
            <p:nvPr/>
          </p:nvSpPr>
          <p:spPr>
            <a:xfrm>
              <a:off x="5148232" y="4808520"/>
              <a:ext cx="618045" cy="627066"/>
            </a:xfrm>
            <a:prstGeom prst="can">
              <a:avLst/>
            </a:prstGeom>
            <a:solidFill>
              <a:srgbClr val="E5E8E8"/>
            </a:solidFill>
            <a:ln w="9525"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black"/>
                </a:solidFill>
                <a:effectLst/>
                <a:uLnTx/>
                <a:uFillTx/>
                <a:latin typeface="HP Simplified"/>
              </a:endParaRPr>
            </a:p>
          </p:txBody>
        </p:sp>
        <p:cxnSp>
          <p:nvCxnSpPr>
            <p:cNvPr id="113" name="Straight Connector 11"/>
            <p:cNvCxnSpPr>
              <a:stCxn id="112" idx="4"/>
              <a:endCxn id="110" idx="2"/>
            </p:cNvCxnSpPr>
            <p:nvPr/>
          </p:nvCxnSpPr>
          <p:spPr>
            <a:xfrm>
              <a:off x="5766277" y="5122053"/>
              <a:ext cx="1745019" cy="1"/>
            </a:xfrm>
            <a:prstGeom prst="line">
              <a:avLst/>
            </a:prstGeom>
            <a:noFill/>
            <a:ln w="38100" cap="flat" cmpd="sng" algn="ctr">
              <a:solidFill>
                <a:sysClr val="windowText" lastClr="000000"/>
              </a:solidFill>
              <a:prstDash val="sysDot"/>
            </a:ln>
            <a:effectLst/>
          </p:spPr>
        </p:cxnSp>
      </p:grpSp>
      <p:grpSp>
        <p:nvGrpSpPr>
          <p:cNvPr id="147" name="组合 146"/>
          <p:cNvGrpSpPr/>
          <p:nvPr/>
        </p:nvGrpSpPr>
        <p:grpSpPr>
          <a:xfrm>
            <a:off x="479511" y="4302649"/>
            <a:ext cx="2633271" cy="1292759"/>
            <a:chOff x="6993229" y="2949731"/>
            <a:chExt cx="4483194" cy="2200947"/>
          </a:xfrm>
        </p:grpSpPr>
        <p:grpSp>
          <p:nvGrpSpPr>
            <p:cNvPr id="131" name="Group 12"/>
            <p:cNvGrpSpPr/>
            <p:nvPr/>
          </p:nvGrpSpPr>
          <p:grpSpPr>
            <a:xfrm>
              <a:off x="6993229" y="4713357"/>
              <a:ext cx="2920903" cy="342078"/>
              <a:chOff x="865789" y="4858348"/>
              <a:chExt cx="2920903" cy="342078"/>
            </a:xfrm>
          </p:grpSpPr>
          <p:sp>
            <p:nvSpPr>
              <p:cNvPr id="132" name="Can 4"/>
              <p:cNvSpPr/>
              <p:nvPr/>
            </p:nvSpPr>
            <p:spPr>
              <a:xfrm>
                <a:off x="865789" y="4858348"/>
                <a:ext cx="349826" cy="342078"/>
              </a:xfrm>
              <a:prstGeom prst="can">
                <a:avLst/>
              </a:prstGeom>
              <a:solidFill>
                <a:sysClr val="windowText" lastClr="000000">
                  <a:lumMod val="95000"/>
                  <a:lumOff val="5000"/>
                </a:sysClr>
              </a:solidFill>
              <a:ln w="9525"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white"/>
                  </a:solidFill>
                  <a:effectLst/>
                  <a:uLnTx/>
                  <a:uFillTx/>
                  <a:latin typeface="HP Simplified"/>
                </a:endParaRPr>
              </a:p>
            </p:txBody>
          </p:sp>
          <p:sp>
            <p:nvSpPr>
              <p:cNvPr id="133" name="Can 5"/>
              <p:cNvSpPr/>
              <p:nvPr/>
            </p:nvSpPr>
            <p:spPr>
              <a:xfrm>
                <a:off x="1294302" y="4858348"/>
                <a:ext cx="349826" cy="342078"/>
              </a:xfrm>
              <a:prstGeom prst="can">
                <a:avLst/>
              </a:prstGeom>
              <a:solidFill>
                <a:sysClr val="windowText" lastClr="000000">
                  <a:lumMod val="95000"/>
                  <a:lumOff val="5000"/>
                </a:sysClr>
              </a:solidFill>
              <a:ln w="9525"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white"/>
                  </a:solidFill>
                  <a:effectLst/>
                  <a:uLnTx/>
                  <a:uFillTx/>
                  <a:latin typeface="HP Simplified"/>
                </a:endParaRPr>
              </a:p>
            </p:txBody>
          </p:sp>
          <p:sp>
            <p:nvSpPr>
              <p:cNvPr id="134" name="Can 6"/>
              <p:cNvSpPr/>
              <p:nvPr/>
            </p:nvSpPr>
            <p:spPr>
              <a:xfrm>
                <a:off x="1722815" y="4858348"/>
                <a:ext cx="349826" cy="342078"/>
              </a:xfrm>
              <a:prstGeom prst="can">
                <a:avLst/>
              </a:prstGeom>
              <a:solidFill>
                <a:sysClr val="windowText" lastClr="000000">
                  <a:lumMod val="95000"/>
                  <a:lumOff val="5000"/>
                </a:sysClr>
              </a:solidFill>
              <a:ln w="9525"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white"/>
                  </a:solidFill>
                  <a:effectLst/>
                  <a:uLnTx/>
                  <a:uFillTx/>
                  <a:latin typeface="HP Simplified"/>
                </a:endParaRPr>
              </a:p>
            </p:txBody>
          </p:sp>
          <p:sp>
            <p:nvSpPr>
              <p:cNvPr id="135" name="Can 7"/>
              <p:cNvSpPr/>
              <p:nvPr/>
            </p:nvSpPr>
            <p:spPr>
              <a:xfrm>
                <a:off x="2151328" y="4858348"/>
                <a:ext cx="349826" cy="342078"/>
              </a:xfrm>
              <a:prstGeom prst="can">
                <a:avLst/>
              </a:prstGeom>
              <a:solidFill>
                <a:sysClr val="windowText" lastClr="000000">
                  <a:lumMod val="95000"/>
                  <a:lumOff val="5000"/>
                </a:sysClr>
              </a:solidFill>
              <a:ln w="9525"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white"/>
                  </a:solidFill>
                  <a:effectLst/>
                  <a:uLnTx/>
                  <a:uFillTx/>
                  <a:latin typeface="HP Simplified"/>
                </a:endParaRPr>
              </a:p>
            </p:txBody>
          </p:sp>
          <p:sp>
            <p:nvSpPr>
              <p:cNvPr id="136" name="Can 8"/>
              <p:cNvSpPr/>
              <p:nvPr/>
            </p:nvSpPr>
            <p:spPr>
              <a:xfrm>
                <a:off x="2579841" y="4858348"/>
                <a:ext cx="349826" cy="342078"/>
              </a:xfrm>
              <a:prstGeom prst="can">
                <a:avLst/>
              </a:prstGeom>
              <a:solidFill>
                <a:sysClr val="windowText" lastClr="000000">
                  <a:lumMod val="95000"/>
                  <a:lumOff val="5000"/>
                </a:sysClr>
              </a:solidFill>
              <a:ln w="9525"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white"/>
                  </a:solidFill>
                  <a:effectLst/>
                  <a:uLnTx/>
                  <a:uFillTx/>
                  <a:latin typeface="HP Simplified"/>
                </a:endParaRPr>
              </a:p>
            </p:txBody>
          </p:sp>
          <p:sp>
            <p:nvSpPr>
              <p:cNvPr id="137" name="Can 9"/>
              <p:cNvSpPr/>
              <p:nvPr/>
            </p:nvSpPr>
            <p:spPr>
              <a:xfrm>
                <a:off x="3008354" y="4858348"/>
                <a:ext cx="349826" cy="342078"/>
              </a:xfrm>
              <a:prstGeom prst="can">
                <a:avLst/>
              </a:prstGeom>
              <a:solidFill>
                <a:sysClr val="windowText" lastClr="000000">
                  <a:lumMod val="95000"/>
                  <a:lumOff val="5000"/>
                </a:sysClr>
              </a:solidFill>
              <a:ln w="9525"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white"/>
                  </a:solidFill>
                  <a:effectLst/>
                  <a:uLnTx/>
                  <a:uFillTx/>
                  <a:latin typeface="HP Simplified"/>
                </a:endParaRPr>
              </a:p>
            </p:txBody>
          </p:sp>
          <p:sp>
            <p:nvSpPr>
              <p:cNvPr id="138" name="Can 10"/>
              <p:cNvSpPr/>
              <p:nvPr/>
            </p:nvSpPr>
            <p:spPr>
              <a:xfrm>
                <a:off x="3436866" y="4858348"/>
                <a:ext cx="349826" cy="342078"/>
              </a:xfrm>
              <a:prstGeom prst="can">
                <a:avLst/>
              </a:prstGeom>
              <a:solidFill>
                <a:sysClr val="windowText" lastClr="000000">
                  <a:lumMod val="95000"/>
                  <a:lumOff val="5000"/>
                </a:sysClr>
              </a:solidFill>
              <a:ln w="9525"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white"/>
                  </a:solidFill>
                  <a:effectLst/>
                  <a:uLnTx/>
                  <a:uFillTx/>
                  <a:latin typeface="HP Simplified"/>
                </a:endParaRPr>
              </a:p>
            </p:txBody>
          </p:sp>
        </p:grpSp>
        <p:sp>
          <p:nvSpPr>
            <p:cNvPr id="139" name="TextBox 11"/>
            <p:cNvSpPr txBox="1"/>
            <p:nvPr/>
          </p:nvSpPr>
          <p:spPr>
            <a:xfrm>
              <a:off x="9872420" y="4584560"/>
              <a:ext cx="1604003" cy="566118"/>
            </a:xfrm>
            <a:prstGeom prst="rect">
              <a:avLst/>
            </a:prstGeom>
            <a:noFill/>
          </p:spPr>
          <p:txBody>
            <a:bodyPr wrap="none" rtlCol="0">
              <a:spAutoFit/>
            </a:bodyPr>
            <a:lstStyle/>
            <a:p>
              <a:pPr defTabSz="430213">
                <a:spcAft>
                  <a:spcPts val="400"/>
                </a:spcAft>
                <a:buSzPct val="100000"/>
              </a:pPr>
              <a:r>
                <a:rPr lang="zh-CN" altLang="en-US" sz="1000" dirty="0" smtClean="0">
                  <a:solidFill>
                    <a:srgbClr val="000000"/>
                  </a:solidFill>
                  <a:latin typeface="HP Simplified" pitchFamily="34" charset="0"/>
                  <a:cs typeface="HP Simplified" pitchFamily="34" charset="0"/>
                </a:rPr>
                <a:t>水平分区</a:t>
              </a:r>
              <a:endParaRPr lang="en-US" sz="1000" dirty="0" smtClean="0">
                <a:solidFill>
                  <a:srgbClr val="000000"/>
                </a:solidFill>
                <a:latin typeface="HP Simplified" pitchFamily="34" charset="0"/>
                <a:cs typeface="HP Simplified" pitchFamily="34" charset="0"/>
              </a:endParaRPr>
            </a:p>
          </p:txBody>
        </p:sp>
        <p:sp>
          <p:nvSpPr>
            <p:cNvPr id="140" name="Rounded Rectangle 13"/>
            <p:cNvSpPr/>
            <p:nvPr/>
          </p:nvSpPr>
          <p:spPr>
            <a:xfrm>
              <a:off x="7609205" y="2949731"/>
              <a:ext cx="1688951" cy="851021"/>
            </a:xfrm>
            <a:prstGeom prst="roundRect">
              <a:avLst/>
            </a:prstGeom>
            <a:solidFill>
              <a:srgbClr val="0096D6"/>
            </a:solidFill>
            <a:ln w="9525"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white"/>
                </a:solidFill>
                <a:effectLst/>
                <a:uLnTx/>
                <a:uFillTx/>
                <a:latin typeface="HP Simplified"/>
              </a:endParaRPr>
            </a:p>
          </p:txBody>
        </p:sp>
        <p:cxnSp>
          <p:nvCxnSpPr>
            <p:cNvPr id="141" name="Curved Connector 15"/>
            <p:cNvCxnSpPr>
              <a:stCxn id="140" idx="2"/>
              <a:endCxn id="132" idx="1"/>
            </p:cNvCxnSpPr>
            <p:nvPr/>
          </p:nvCxnSpPr>
          <p:spPr>
            <a:xfrm rot="5400000">
              <a:off x="7354610" y="3614285"/>
              <a:ext cx="912605" cy="1285539"/>
            </a:xfrm>
            <a:prstGeom prst="curvedConnector3">
              <a:avLst/>
            </a:prstGeom>
            <a:noFill/>
            <a:ln w="28575" cap="flat" cmpd="sng" algn="ctr">
              <a:solidFill>
                <a:srgbClr val="87898B">
                  <a:lumMod val="75000"/>
                </a:srgbClr>
              </a:solidFill>
              <a:prstDash val="solid"/>
              <a:headEnd type="triangle"/>
              <a:tailEnd type="triangle"/>
            </a:ln>
            <a:effectLst/>
          </p:spPr>
        </p:cxnSp>
        <p:cxnSp>
          <p:nvCxnSpPr>
            <p:cNvPr id="142" name="Curved Connector 17"/>
            <p:cNvCxnSpPr>
              <a:stCxn id="140" idx="2"/>
              <a:endCxn id="135" idx="1"/>
            </p:cNvCxnSpPr>
            <p:nvPr/>
          </p:nvCxnSpPr>
          <p:spPr>
            <a:xfrm rot="5400000">
              <a:off x="7997379" y="4257054"/>
              <a:ext cx="912605" cy="12700"/>
            </a:xfrm>
            <a:prstGeom prst="curvedConnector3">
              <a:avLst/>
            </a:prstGeom>
            <a:noFill/>
            <a:ln w="28575" cap="flat" cmpd="sng" algn="ctr">
              <a:solidFill>
                <a:srgbClr val="87898B">
                  <a:lumMod val="75000"/>
                </a:srgbClr>
              </a:solidFill>
              <a:prstDash val="solid"/>
              <a:headEnd type="triangle"/>
              <a:tailEnd type="triangle"/>
            </a:ln>
            <a:effectLst/>
          </p:spPr>
        </p:cxnSp>
        <p:cxnSp>
          <p:nvCxnSpPr>
            <p:cNvPr id="143" name="Curved Connector 19"/>
            <p:cNvCxnSpPr>
              <a:stCxn id="140" idx="2"/>
              <a:endCxn id="136" idx="1"/>
            </p:cNvCxnSpPr>
            <p:nvPr/>
          </p:nvCxnSpPr>
          <p:spPr>
            <a:xfrm rot="16200000" flipH="1">
              <a:off x="8211635" y="4042797"/>
              <a:ext cx="912605" cy="428513"/>
            </a:xfrm>
            <a:prstGeom prst="curvedConnector3">
              <a:avLst/>
            </a:prstGeom>
            <a:noFill/>
            <a:ln w="28575" cap="flat" cmpd="sng" algn="ctr">
              <a:solidFill>
                <a:srgbClr val="87898B">
                  <a:lumMod val="75000"/>
                </a:srgbClr>
              </a:solidFill>
              <a:prstDash val="solid"/>
              <a:headEnd type="triangle"/>
              <a:tailEnd type="triangle"/>
            </a:ln>
            <a:effectLst/>
          </p:spPr>
        </p:cxnSp>
        <p:sp>
          <p:nvSpPr>
            <p:cNvPr id="144" name="Can 20"/>
            <p:cNvSpPr/>
            <p:nvPr/>
          </p:nvSpPr>
          <p:spPr>
            <a:xfrm>
              <a:off x="10168525" y="3134465"/>
              <a:ext cx="477125" cy="466558"/>
            </a:xfrm>
            <a:prstGeom prst="can">
              <a:avLst/>
            </a:prstGeom>
            <a:solidFill>
              <a:sysClr val="windowText" lastClr="000000">
                <a:lumMod val="95000"/>
                <a:lumOff val="5000"/>
              </a:sysClr>
            </a:solidFill>
            <a:ln w="9525" cap="flat" cmpd="sng" algn="ctr">
              <a:solidFill>
                <a:sysClr val="windowText" lastClr="000000">
                  <a:lumMod val="95000"/>
                  <a:lumOff val="5000"/>
                </a:sysClr>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smtClean="0">
                <a:ln>
                  <a:noFill/>
                </a:ln>
                <a:solidFill>
                  <a:prstClr val="white"/>
                </a:solidFill>
                <a:effectLst/>
                <a:uLnTx/>
                <a:uFillTx/>
                <a:latin typeface="HP Simplified"/>
              </a:endParaRPr>
            </a:p>
          </p:txBody>
        </p:sp>
        <p:cxnSp>
          <p:nvCxnSpPr>
            <p:cNvPr id="145" name="Curved Connector 22"/>
            <p:cNvCxnSpPr>
              <a:stCxn id="140" idx="3"/>
              <a:endCxn id="144" idx="2"/>
            </p:cNvCxnSpPr>
            <p:nvPr/>
          </p:nvCxnSpPr>
          <p:spPr>
            <a:xfrm flipV="1">
              <a:off x="9298156" y="3367744"/>
              <a:ext cx="870369" cy="7498"/>
            </a:xfrm>
            <a:prstGeom prst="curvedConnector3">
              <a:avLst/>
            </a:prstGeom>
            <a:noFill/>
            <a:ln w="12700" cap="flat" cmpd="sng" algn="ctr">
              <a:solidFill>
                <a:sysClr val="windowText" lastClr="000000"/>
              </a:solidFill>
              <a:prstDash val="solid"/>
              <a:headEnd type="triangle"/>
              <a:tailEnd type="triangle"/>
            </a:ln>
            <a:effectLst/>
          </p:spPr>
        </p:cxnSp>
        <p:sp>
          <p:nvSpPr>
            <p:cNvPr id="146" name="TextBox 25"/>
            <p:cNvSpPr txBox="1"/>
            <p:nvPr/>
          </p:nvSpPr>
          <p:spPr>
            <a:xfrm>
              <a:off x="8563695" y="3875023"/>
              <a:ext cx="1604003" cy="566118"/>
            </a:xfrm>
            <a:prstGeom prst="rect">
              <a:avLst/>
            </a:prstGeom>
            <a:noFill/>
          </p:spPr>
          <p:txBody>
            <a:bodyPr wrap="none" rtlCol="0">
              <a:spAutoFit/>
            </a:bodyPr>
            <a:lstStyle/>
            <a:p>
              <a:pPr defTabSz="430213">
                <a:spcAft>
                  <a:spcPts val="400"/>
                </a:spcAft>
                <a:buSzPct val="100000"/>
              </a:pPr>
              <a:r>
                <a:rPr lang="zh-CN" altLang="en-US" sz="1000" dirty="0" smtClean="0">
                  <a:solidFill>
                    <a:srgbClr val="000000"/>
                  </a:solidFill>
                  <a:latin typeface="HP Simplified" pitchFamily="34" charset="0"/>
                  <a:cs typeface="HP Simplified" pitchFamily="34" charset="0"/>
                </a:rPr>
                <a:t>扇出查询</a:t>
              </a:r>
              <a:endParaRPr lang="en-US" sz="1000" dirty="0" smtClean="0">
                <a:solidFill>
                  <a:srgbClr val="000000"/>
                </a:solidFill>
                <a:latin typeface="HP Simplified" pitchFamily="34" charset="0"/>
                <a:cs typeface="HP Simplified" pitchFamily="34" charset="0"/>
              </a:endParaRPr>
            </a:p>
          </p:txBody>
        </p:sp>
      </p:grpSp>
      <p:sp>
        <p:nvSpPr>
          <p:cNvPr id="149" name="Rectangle 83"/>
          <p:cNvSpPr/>
          <p:nvPr/>
        </p:nvSpPr>
        <p:spPr>
          <a:xfrm>
            <a:off x="1380683" y="5664103"/>
            <a:ext cx="3345504" cy="1077218"/>
          </a:xfrm>
          <a:prstGeom prst="rect">
            <a:avLst/>
          </a:prstGeom>
        </p:spPr>
        <p:txBody>
          <a:bodyPr wrap="square">
            <a:spAutoFit/>
          </a:bodyPr>
          <a:lstStyle/>
          <a:p>
            <a:r>
              <a:rPr lang="zh-CN" altLang="en-US" sz="1600" dirty="0" smtClean="0"/>
              <a:t>水平分区，数据库／表分布在多个</a:t>
            </a:r>
            <a:endParaRPr lang="en-US" altLang="zh-CN" sz="1600" dirty="0" smtClean="0"/>
          </a:p>
          <a:p>
            <a:r>
              <a:rPr lang="zh-CN" altLang="en-US" sz="1600" dirty="0" smtClean="0"/>
              <a:t>数据库服务器上</a:t>
            </a:r>
            <a:endParaRPr lang="en-US" altLang="zh-CN" sz="1600" dirty="0"/>
          </a:p>
          <a:p>
            <a:r>
              <a:rPr lang="zh-CN" altLang="en-US" sz="1600" dirty="0" smtClean="0"/>
              <a:t>定位数据，扇出查询，定义关联，</a:t>
            </a:r>
            <a:endParaRPr lang="en-US" altLang="zh-CN" sz="1600" dirty="0" smtClean="0"/>
          </a:p>
          <a:p>
            <a:r>
              <a:rPr lang="zh-CN" altLang="en-US" sz="1600" dirty="0" smtClean="0"/>
              <a:t>高可用，共享存储</a:t>
            </a:r>
            <a:endParaRPr lang="en-US" altLang="zh-CN" sz="1600" dirty="0" smtClean="0"/>
          </a:p>
        </p:txBody>
      </p:sp>
      <p:cxnSp>
        <p:nvCxnSpPr>
          <p:cNvPr id="530" name="直接连接符 529"/>
          <p:cNvCxnSpPr/>
          <p:nvPr/>
        </p:nvCxnSpPr>
        <p:spPr>
          <a:xfrm>
            <a:off x="-19878" y="4226590"/>
            <a:ext cx="9163878"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31" name="直接连接符 530"/>
          <p:cNvCxnSpPr/>
          <p:nvPr/>
        </p:nvCxnSpPr>
        <p:spPr>
          <a:xfrm>
            <a:off x="4572000" y="1763355"/>
            <a:ext cx="0" cy="5108713"/>
          </a:xfrm>
          <a:prstGeom prst="line">
            <a:avLst/>
          </a:prstGeom>
        </p:spPr>
        <p:style>
          <a:lnRef idx="2">
            <a:schemeClr val="accent1"/>
          </a:lnRef>
          <a:fillRef idx="0">
            <a:schemeClr val="accent1"/>
          </a:fillRef>
          <a:effectRef idx="1">
            <a:schemeClr val="accent1"/>
          </a:effectRef>
          <a:fontRef idx="minor">
            <a:schemeClr val="tx1"/>
          </a:fontRef>
        </p:style>
      </p:cxnSp>
      <p:pic>
        <p:nvPicPr>
          <p:cNvPr id="123" name="Picture 81"/>
          <p:cNvPicPr>
            <a:picLocks noChangeAspect="1"/>
          </p:cNvPicPr>
          <p:nvPr/>
        </p:nvPicPr>
        <p:blipFill>
          <a:blip r:embed="rId3"/>
          <a:stretch>
            <a:fillRect/>
          </a:stretch>
        </p:blipFill>
        <p:spPr>
          <a:xfrm>
            <a:off x="4860799" y="4469200"/>
            <a:ext cx="2152092" cy="1624619"/>
          </a:xfrm>
          <a:prstGeom prst="rect">
            <a:avLst/>
          </a:prstGeom>
        </p:spPr>
      </p:pic>
      <p:sp>
        <p:nvSpPr>
          <p:cNvPr id="124" name="Rectangle 86"/>
          <p:cNvSpPr/>
          <p:nvPr/>
        </p:nvSpPr>
        <p:spPr>
          <a:xfrm>
            <a:off x="6612175" y="5529519"/>
            <a:ext cx="2471693" cy="1323439"/>
          </a:xfrm>
          <a:prstGeom prst="rect">
            <a:avLst/>
          </a:prstGeom>
        </p:spPr>
        <p:txBody>
          <a:bodyPr wrap="square">
            <a:spAutoFit/>
          </a:bodyPr>
          <a:lstStyle/>
          <a:p>
            <a:r>
              <a:rPr lang="zh-CN" altLang="en-US" sz="1600" dirty="0"/>
              <a:t>存储跨多个节点；</a:t>
            </a:r>
            <a:endParaRPr lang="en-US" altLang="zh-CN" sz="1600" dirty="0"/>
          </a:p>
          <a:p>
            <a:r>
              <a:rPr lang="zh-CN" altLang="en-US" sz="1600" dirty="0"/>
              <a:t>数据重复复制</a:t>
            </a:r>
            <a:r>
              <a:rPr lang="zh-CN" altLang="en-US" sz="1600" dirty="0" smtClean="0"/>
              <a:t>；</a:t>
            </a:r>
            <a:endParaRPr lang="en-US" altLang="zh-CN" sz="1600" dirty="0"/>
          </a:p>
          <a:p>
            <a:r>
              <a:rPr lang="zh-CN" altLang="en-US" sz="1600" dirty="0" smtClean="0"/>
              <a:t>数据的一致性靠应用实现；</a:t>
            </a:r>
            <a:endParaRPr lang="en-US" altLang="zh-CN" sz="1600" dirty="0" smtClean="0"/>
          </a:p>
          <a:p>
            <a:r>
              <a:rPr lang="zh-CN" altLang="en-US" sz="1600" dirty="0" smtClean="0"/>
              <a:t>节点</a:t>
            </a:r>
            <a:r>
              <a:rPr lang="zh-CN" altLang="en-US" sz="1600" dirty="0"/>
              <a:t>失败的修复是自动的；</a:t>
            </a:r>
            <a:endParaRPr lang="en-US" altLang="zh-CN" sz="1600" dirty="0"/>
          </a:p>
          <a:p>
            <a:r>
              <a:rPr lang="zh-CN" altLang="en-US" sz="1600" dirty="0"/>
              <a:t>扩容靠</a:t>
            </a:r>
            <a:r>
              <a:rPr lang="en-US" altLang="zh-CN" sz="1600" dirty="0"/>
              <a:t>Scale-Out</a:t>
            </a:r>
            <a:endParaRPr lang="en-US" sz="1600" dirty="0"/>
          </a:p>
        </p:txBody>
      </p:sp>
      <p:sp>
        <p:nvSpPr>
          <p:cNvPr id="125" name="TextBox 33"/>
          <p:cNvSpPr txBox="1"/>
          <p:nvPr/>
        </p:nvSpPr>
        <p:spPr>
          <a:xfrm>
            <a:off x="738554" y="1415702"/>
            <a:ext cx="8405446" cy="369332"/>
          </a:xfrm>
          <a:prstGeom prst="rect">
            <a:avLst/>
          </a:prstGeom>
          <a:noFill/>
        </p:spPr>
        <p:txBody>
          <a:bodyPr wrap="square" rtlCol="0">
            <a:spAutoFit/>
          </a:bodyPr>
          <a:lstStyle/>
          <a:p>
            <a:pPr defTabSz="430106">
              <a:spcAft>
                <a:spcPts val="400"/>
              </a:spcAft>
              <a:buSzPct val="100000"/>
            </a:pPr>
            <a:r>
              <a:rPr lang="zh-CN" altLang="en-US" dirty="0" smtClean="0">
                <a:solidFill>
                  <a:srgbClr val="002060"/>
                </a:solidFill>
                <a:latin typeface="HP Simplified" pitchFamily="34" charset="0"/>
                <a:cs typeface="HP Simplified" pitchFamily="34" charset="0"/>
              </a:rPr>
              <a:t>资源管理</a:t>
            </a:r>
            <a:endParaRPr lang="en-US" dirty="0">
              <a:solidFill>
                <a:srgbClr val="002060"/>
              </a:solidFill>
              <a:latin typeface="HP Simplified" pitchFamily="34" charset="0"/>
              <a:cs typeface="HP Simplified" pitchFamily="34" charset="0"/>
            </a:endParaRPr>
          </a:p>
        </p:txBody>
      </p:sp>
    </p:spTree>
    <p:extLst>
      <p:ext uri="{BB962C8B-B14F-4D97-AF65-F5344CB8AC3E}">
        <p14:creationId xmlns:p14="http://schemas.microsoft.com/office/powerpoint/2010/main" val="226749143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smtClean="0">
                <a:latin typeface="宋体" panose="02010600030101010101" pitchFamily="2" charset="-122"/>
                <a:ea typeface="宋体" panose="02010600030101010101" pitchFamily="2" charset="-122"/>
              </a:rPr>
              <a:t>案例分析</a:t>
            </a:r>
            <a:endParaRPr lang="en-US" sz="3200" dirty="0">
              <a:latin typeface="宋体" panose="02010600030101010101" pitchFamily="2" charset="-122"/>
              <a:ea typeface="宋体" panose="02010600030101010101" pitchFamily="2" charset="-122"/>
            </a:endParaRPr>
          </a:p>
        </p:txBody>
      </p:sp>
      <p:sp>
        <p:nvSpPr>
          <p:cNvPr id="5" name="TextBox 33"/>
          <p:cNvSpPr txBox="1"/>
          <p:nvPr/>
        </p:nvSpPr>
        <p:spPr>
          <a:xfrm>
            <a:off x="738554" y="1415702"/>
            <a:ext cx="8405446" cy="369332"/>
          </a:xfrm>
          <a:prstGeom prst="rect">
            <a:avLst/>
          </a:prstGeom>
          <a:noFill/>
        </p:spPr>
        <p:txBody>
          <a:bodyPr wrap="square" rtlCol="0">
            <a:spAutoFit/>
          </a:bodyPr>
          <a:lstStyle/>
          <a:p>
            <a:pPr defTabSz="430106">
              <a:spcAft>
                <a:spcPts val="400"/>
              </a:spcAft>
              <a:buSzPct val="100000"/>
            </a:pPr>
            <a:r>
              <a:rPr lang="zh-CN" altLang="en-US" dirty="0">
                <a:solidFill>
                  <a:srgbClr val="002060"/>
                </a:solidFill>
                <a:latin typeface="Arial" panose="020B0604020202020204" pitchFamily="34" charset="0"/>
                <a:cs typeface="Arial" panose="020B0604020202020204" pitchFamily="34" charset="0"/>
              </a:rPr>
              <a:t>惠普</a:t>
            </a:r>
            <a:r>
              <a:rPr lang="en-US" altLang="zh-CN" dirty="0">
                <a:solidFill>
                  <a:srgbClr val="002060"/>
                </a:solidFill>
                <a:latin typeface="Arial" panose="020B0604020202020204" pitchFamily="34" charset="0"/>
                <a:cs typeface="Arial" panose="020B0604020202020204" pitchFamily="34" charset="0"/>
              </a:rPr>
              <a:t>Helion</a:t>
            </a:r>
            <a:r>
              <a:rPr lang="zh-CN" altLang="en-US" dirty="0">
                <a:solidFill>
                  <a:srgbClr val="002060"/>
                </a:solidFill>
                <a:latin typeface="Arial" panose="020B0604020202020204" pitchFamily="34" charset="0"/>
                <a:cs typeface="Arial" panose="020B0604020202020204" pitchFamily="34" charset="0"/>
              </a:rPr>
              <a:t>应用转型服务，帮助澳大利亚一个银行实现了应用向云平台的迁移</a:t>
            </a:r>
            <a:endParaRPr lang="en-US" dirty="0">
              <a:solidFill>
                <a:srgbClr val="002060"/>
              </a:solidFill>
              <a:latin typeface="Arial" panose="020B0604020202020204" pitchFamily="34" charset="0"/>
              <a:cs typeface="Arial" panose="020B0604020202020204" pitchFamily="34" charset="0"/>
            </a:endParaRPr>
          </a:p>
        </p:txBody>
      </p:sp>
      <p:graphicFrame>
        <p:nvGraphicFramePr>
          <p:cNvPr id="6" name="Object 6"/>
          <p:cNvGraphicFramePr>
            <a:graphicFrameLocks noChangeAspect="1"/>
          </p:cNvGraphicFramePr>
          <p:nvPr>
            <p:extLst>
              <p:ext uri="{D42A27DB-BD31-4B8C-83A1-F6EECF244321}">
                <p14:modId xmlns:p14="http://schemas.microsoft.com/office/powerpoint/2010/main" val="778648138"/>
              </p:ext>
            </p:extLst>
          </p:nvPr>
        </p:nvGraphicFramePr>
        <p:xfrm>
          <a:off x="931190" y="1785034"/>
          <a:ext cx="7281620" cy="5289225"/>
        </p:xfrm>
        <a:graphic>
          <a:graphicData uri="http://schemas.openxmlformats.org/presentationml/2006/ole">
            <mc:AlternateContent xmlns:mc="http://schemas.openxmlformats.org/markup-compatibility/2006">
              <mc:Choice xmlns:v="urn:schemas-microsoft-com:vml" Requires="v">
                <p:oleObj spid="_x0000_s2702" name="Visio" r:id="rId4" imgW="10639408" imgH="7658062" progId="Visio.Drawing.15">
                  <p:embed/>
                </p:oleObj>
              </mc:Choice>
              <mc:Fallback>
                <p:oleObj name="Visio" r:id="rId4" imgW="10639408" imgH="7658062" progId="Visio.Drawing.15">
                  <p:embed/>
                  <p:pic>
                    <p:nvPicPr>
                      <p:cNvPr id="0" name=""/>
                      <p:cNvPicPr>
                        <a:picLocks noChangeAspect="1" noChangeArrowheads="1"/>
                      </p:cNvPicPr>
                      <p:nvPr/>
                    </p:nvPicPr>
                    <p:blipFill>
                      <a:blip r:embed="rId5"/>
                      <a:srcRect/>
                      <a:stretch>
                        <a:fillRect/>
                      </a:stretch>
                    </p:blipFill>
                    <p:spPr bwMode="auto">
                      <a:xfrm>
                        <a:off x="931190" y="1785034"/>
                        <a:ext cx="7281620" cy="5289225"/>
                      </a:xfrm>
                      <a:prstGeom prst="rect">
                        <a:avLst/>
                      </a:prstGeom>
                      <a:noFill/>
                    </p:spPr>
                  </p:pic>
                </p:oleObj>
              </mc:Fallback>
            </mc:AlternateContent>
          </a:graphicData>
        </a:graphic>
      </p:graphicFrame>
    </p:spTree>
    <p:extLst>
      <p:ext uri="{BB962C8B-B14F-4D97-AF65-F5344CB8AC3E}">
        <p14:creationId xmlns:p14="http://schemas.microsoft.com/office/powerpoint/2010/main" val="21390393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0" y="0"/>
            <a:ext cx="9144000" cy="6842161"/>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graphicFrame>
        <p:nvGraphicFramePr>
          <p:cNvPr id="8" name="Diagram 6"/>
          <p:cNvGraphicFramePr/>
          <p:nvPr>
            <p:extLst>
              <p:ext uri="{D42A27DB-BD31-4B8C-83A1-F6EECF244321}">
                <p14:modId xmlns:p14="http://schemas.microsoft.com/office/powerpoint/2010/main" val="730745237"/>
              </p:ext>
            </p:extLst>
          </p:nvPr>
        </p:nvGraphicFramePr>
        <p:xfrm>
          <a:off x="6229341" y="2471115"/>
          <a:ext cx="2483486" cy="59776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23" name="组合 22"/>
          <p:cNvGrpSpPr/>
          <p:nvPr/>
        </p:nvGrpSpPr>
        <p:grpSpPr>
          <a:xfrm>
            <a:off x="0" y="268526"/>
            <a:ext cx="7242801" cy="3983004"/>
            <a:chOff x="0" y="268526"/>
            <a:chExt cx="7242801" cy="3983004"/>
          </a:xfrm>
        </p:grpSpPr>
        <p:graphicFrame>
          <p:nvGraphicFramePr>
            <p:cNvPr id="9" name="Object 4"/>
            <p:cNvGraphicFramePr>
              <a:graphicFrameLocks noChangeAspect="1"/>
            </p:cNvGraphicFramePr>
            <p:nvPr>
              <p:extLst>
                <p:ext uri="{D42A27DB-BD31-4B8C-83A1-F6EECF244321}">
                  <p14:modId xmlns:p14="http://schemas.microsoft.com/office/powerpoint/2010/main" val="451533392"/>
                </p:ext>
              </p:extLst>
            </p:nvPr>
          </p:nvGraphicFramePr>
          <p:xfrm>
            <a:off x="0" y="268526"/>
            <a:ext cx="4190373" cy="1934019"/>
          </p:xfrm>
          <a:graphic>
            <a:graphicData uri="http://schemas.openxmlformats.org/presentationml/2006/ole">
              <mc:AlternateContent xmlns:mc="http://schemas.openxmlformats.org/markup-compatibility/2006">
                <mc:Choice xmlns:v="urn:schemas-microsoft-com:vml" Requires="v">
                  <p:oleObj spid="_x0000_s5158" name="Visio" r:id="rId9" imgW="10639408" imgH="4838704" progId="Visio.Drawing.15">
                    <p:embed/>
                  </p:oleObj>
                </mc:Choice>
                <mc:Fallback>
                  <p:oleObj name="Visio" r:id="rId9" imgW="10639408" imgH="4838704" progId="Visio.Drawing.15">
                    <p:embed/>
                    <p:pic>
                      <p:nvPicPr>
                        <p:cNvPr id="0" name=""/>
                        <p:cNvPicPr>
                          <a:picLocks noChangeAspect="1" noChangeArrowheads="1"/>
                        </p:cNvPicPr>
                        <p:nvPr/>
                      </p:nvPicPr>
                      <p:blipFill>
                        <a:blip r:embed="rId10"/>
                        <a:srcRect/>
                        <a:stretch>
                          <a:fillRect/>
                        </a:stretch>
                      </p:blipFill>
                      <p:spPr bwMode="auto">
                        <a:xfrm>
                          <a:off x="0" y="268526"/>
                          <a:ext cx="4190373" cy="1934019"/>
                        </a:xfrm>
                        <a:prstGeom prst="rect">
                          <a:avLst/>
                        </a:prstGeom>
                        <a:noFill/>
                      </p:spPr>
                    </p:pic>
                  </p:oleObj>
                </mc:Fallback>
              </mc:AlternateContent>
            </a:graphicData>
          </a:graphic>
        </p:graphicFrame>
        <p:graphicFrame>
          <p:nvGraphicFramePr>
            <p:cNvPr id="10" name="Object 6"/>
            <p:cNvGraphicFramePr>
              <a:graphicFrameLocks noChangeAspect="1"/>
            </p:cNvGraphicFramePr>
            <p:nvPr>
              <p:extLst>
                <p:ext uri="{D42A27DB-BD31-4B8C-83A1-F6EECF244321}">
                  <p14:modId xmlns:p14="http://schemas.microsoft.com/office/powerpoint/2010/main" val="1641715077"/>
                </p:ext>
              </p:extLst>
            </p:nvPr>
          </p:nvGraphicFramePr>
          <p:xfrm>
            <a:off x="88220" y="2376550"/>
            <a:ext cx="4062456" cy="1874980"/>
          </p:xfrm>
          <a:graphic>
            <a:graphicData uri="http://schemas.openxmlformats.org/presentationml/2006/ole">
              <mc:AlternateContent xmlns:mc="http://schemas.openxmlformats.org/markup-compatibility/2006">
                <mc:Choice xmlns:v="urn:schemas-microsoft-com:vml" Requires="v">
                  <p:oleObj spid="_x0000_s5159" name="Visio" r:id="rId11" imgW="10591935" imgH="4838704" progId="Visio.Drawing.15">
                    <p:embed/>
                  </p:oleObj>
                </mc:Choice>
                <mc:Fallback>
                  <p:oleObj name="Visio" r:id="rId11" imgW="10591935" imgH="4838704" progId="Visio.Drawing.15">
                    <p:embed/>
                    <p:pic>
                      <p:nvPicPr>
                        <p:cNvPr id="0" name=""/>
                        <p:cNvPicPr>
                          <a:picLocks noChangeAspect="1" noChangeArrowheads="1"/>
                        </p:cNvPicPr>
                        <p:nvPr/>
                      </p:nvPicPr>
                      <p:blipFill>
                        <a:blip r:embed="rId12"/>
                        <a:srcRect/>
                        <a:stretch>
                          <a:fillRect/>
                        </a:stretch>
                      </p:blipFill>
                      <p:spPr bwMode="auto">
                        <a:xfrm>
                          <a:off x="88220" y="2376550"/>
                          <a:ext cx="4062456" cy="1874980"/>
                        </a:xfrm>
                        <a:prstGeom prst="rect">
                          <a:avLst/>
                        </a:prstGeom>
                        <a:noFill/>
                      </p:spPr>
                    </p:pic>
                  </p:oleObj>
                </mc:Fallback>
              </mc:AlternateContent>
            </a:graphicData>
          </a:graphic>
        </p:graphicFrame>
        <p:sp>
          <p:nvSpPr>
            <p:cNvPr id="15" name="文本框 14"/>
            <p:cNvSpPr txBox="1"/>
            <p:nvPr/>
          </p:nvSpPr>
          <p:spPr>
            <a:xfrm>
              <a:off x="5215881" y="757492"/>
              <a:ext cx="2026920" cy="830997"/>
            </a:xfrm>
            <a:prstGeom prst="rect">
              <a:avLst/>
            </a:prstGeom>
            <a:noFill/>
          </p:spPr>
          <p:txBody>
            <a:bodyPr wrap="square" rtlCol="0">
              <a:spAutoFit/>
            </a:bodyPr>
            <a:lstStyle/>
            <a:p>
              <a:r>
                <a:rPr lang="en-US" altLang="zh-CN" sz="2400" b="1" dirty="0" smtClean="0">
                  <a:solidFill>
                    <a:schemeClr val="accent1"/>
                  </a:solidFill>
                </a:rPr>
                <a:t>MSMQ</a:t>
              </a:r>
              <a:r>
                <a:rPr lang="zh-CN" altLang="en-US" sz="2400" b="1" dirty="0" smtClean="0">
                  <a:solidFill>
                    <a:schemeClr val="accent1"/>
                  </a:solidFill>
                </a:rPr>
                <a:t>解耦</a:t>
              </a:r>
              <a:endParaRPr lang="en-US" altLang="zh-CN" sz="2400" b="1" dirty="0" smtClean="0">
                <a:solidFill>
                  <a:schemeClr val="accent1"/>
                </a:solidFill>
              </a:endParaRPr>
            </a:p>
            <a:p>
              <a:endParaRPr lang="en-US" sz="2400" b="1" dirty="0">
                <a:solidFill>
                  <a:schemeClr val="accent1"/>
                </a:solidFill>
              </a:endParaRPr>
            </a:p>
          </p:txBody>
        </p:sp>
        <p:sp>
          <p:nvSpPr>
            <p:cNvPr id="16" name="左箭头 15"/>
            <p:cNvSpPr/>
            <p:nvPr/>
          </p:nvSpPr>
          <p:spPr>
            <a:xfrm>
              <a:off x="4378094" y="807720"/>
              <a:ext cx="762878" cy="33528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22" name="组合 21"/>
          <p:cNvGrpSpPr/>
          <p:nvPr/>
        </p:nvGrpSpPr>
        <p:grpSpPr>
          <a:xfrm>
            <a:off x="612792" y="1725040"/>
            <a:ext cx="8355210" cy="5132960"/>
            <a:chOff x="612792" y="1725040"/>
            <a:chExt cx="8355210" cy="5132960"/>
          </a:xfrm>
        </p:grpSpPr>
        <p:graphicFrame>
          <p:nvGraphicFramePr>
            <p:cNvPr id="5" name="Object 3"/>
            <p:cNvGraphicFramePr>
              <a:graphicFrameLocks noChangeAspect="1"/>
            </p:cNvGraphicFramePr>
            <p:nvPr>
              <p:extLst>
                <p:ext uri="{D42A27DB-BD31-4B8C-83A1-F6EECF244321}">
                  <p14:modId xmlns:p14="http://schemas.microsoft.com/office/powerpoint/2010/main" val="2949758258"/>
                </p:ext>
              </p:extLst>
            </p:nvPr>
          </p:nvGraphicFramePr>
          <p:xfrm>
            <a:off x="4279210" y="3108469"/>
            <a:ext cx="4688792" cy="3749531"/>
          </p:xfrm>
          <a:graphic>
            <a:graphicData uri="http://schemas.openxmlformats.org/presentationml/2006/ole">
              <mc:AlternateContent xmlns:mc="http://schemas.openxmlformats.org/markup-compatibility/2006">
                <mc:Choice xmlns:v="urn:schemas-microsoft-com:vml" Requires="v">
                  <p:oleObj spid="_x0000_s5160" name="Visio" r:id="rId13" imgW="8124943" imgH="6457910" progId="Visio.Drawing.15">
                    <p:embed/>
                  </p:oleObj>
                </mc:Choice>
                <mc:Fallback>
                  <p:oleObj name="Visio" r:id="rId13" imgW="8124943" imgH="6457910" progId="Visio.Drawing.15">
                    <p:embed/>
                    <p:pic>
                      <p:nvPicPr>
                        <p:cNvPr id="0" name=""/>
                        <p:cNvPicPr>
                          <a:picLocks noChangeAspect="1" noChangeArrowheads="1"/>
                        </p:cNvPicPr>
                        <p:nvPr/>
                      </p:nvPicPr>
                      <p:blipFill>
                        <a:blip r:embed="rId14"/>
                        <a:srcRect/>
                        <a:stretch>
                          <a:fillRect/>
                        </a:stretch>
                      </p:blipFill>
                      <p:spPr bwMode="auto">
                        <a:xfrm>
                          <a:off x="4279210" y="3108469"/>
                          <a:ext cx="4688792" cy="3749531"/>
                        </a:xfrm>
                        <a:prstGeom prst="rect">
                          <a:avLst/>
                        </a:prstGeom>
                        <a:noFill/>
                      </p:spPr>
                    </p:pic>
                  </p:oleObj>
                </mc:Fallback>
              </mc:AlternateContent>
            </a:graphicData>
          </a:graphic>
        </p:graphicFrame>
        <p:graphicFrame>
          <p:nvGraphicFramePr>
            <p:cNvPr id="6" name="Object 4"/>
            <p:cNvGraphicFramePr>
              <a:graphicFrameLocks noChangeAspect="1"/>
            </p:cNvGraphicFramePr>
            <p:nvPr>
              <p:extLst>
                <p:ext uri="{D42A27DB-BD31-4B8C-83A1-F6EECF244321}">
                  <p14:modId xmlns:p14="http://schemas.microsoft.com/office/powerpoint/2010/main" val="217048590"/>
                </p:ext>
              </p:extLst>
            </p:nvPr>
          </p:nvGraphicFramePr>
          <p:xfrm>
            <a:off x="612792" y="4962588"/>
            <a:ext cx="3820371" cy="1879573"/>
          </p:xfrm>
          <a:graphic>
            <a:graphicData uri="http://schemas.openxmlformats.org/presentationml/2006/ole">
              <mc:AlternateContent xmlns:mc="http://schemas.openxmlformats.org/markup-compatibility/2006">
                <mc:Choice xmlns:v="urn:schemas-microsoft-com:vml" Requires="v">
                  <p:oleObj spid="_x0000_s5161" name="Visio" r:id="rId15" imgW="7705776" imgH="3752839" progId="Visio.Drawing.15">
                    <p:embed/>
                  </p:oleObj>
                </mc:Choice>
                <mc:Fallback>
                  <p:oleObj name="Visio" r:id="rId15" imgW="7705776" imgH="3752839" progId="Visio.Drawing.15">
                    <p:embed/>
                    <p:pic>
                      <p:nvPicPr>
                        <p:cNvPr id="0" name=""/>
                        <p:cNvPicPr>
                          <a:picLocks noChangeAspect="1" noChangeArrowheads="1"/>
                        </p:cNvPicPr>
                        <p:nvPr/>
                      </p:nvPicPr>
                      <p:blipFill>
                        <a:blip r:embed="rId16"/>
                        <a:srcRect/>
                        <a:stretch>
                          <a:fillRect/>
                        </a:stretch>
                      </p:blipFill>
                      <p:spPr bwMode="auto">
                        <a:xfrm>
                          <a:off x="612792" y="4962588"/>
                          <a:ext cx="3820371" cy="1879573"/>
                        </a:xfrm>
                        <a:prstGeom prst="rect">
                          <a:avLst/>
                        </a:prstGeom>
                        <a:noFill/>
                      </p:spPr>
                    </p:pic>
                  </p:oleObj>
                </mc:Fallback>
              </mc:AlternateContent>
            </a:graphicData>
          </a:graphic>
        </p:graphicFrame>
        <p:sp>
          <p:nvSpPr>
            <p:cNvPr id="7" name="Right Arrow 5"/>
            <p:cNvSpPr/>
            <p:nvPr/>
          </p:nvSpPr>
          <p:spPr>
            <a:xfrm>
              <a:off x="4453003" y="5355168"/>
              <a:ext cx="385749" cy="373302"/>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AU" sz="2399"/>
            </a:p>
          </p:txBody>
        </p:sp>
        <p:sp>
          <p:nvSpPr>
            <p:cNvPr id="17" name="左箭头 16"/>
            <p:cNvSpPr/>
            <p:nvPr/>
          </p:nvSpPr>
          <p:spPr>
            <a:xfrm rot="16200000">
              <a:off x="6098259" y="2416344"/>
              <a:ext cx="762878" cy="335280"/>
            </a:xfrm>
            <a:prstGeom prst="lef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矩形 20"/>
            <p:cNvSpPr/>
            <p:nvPr/>
          </p:nvSpPr>
          <p:spPr>
            <a:xfrm>
              <a:off x="5424761" y="1725040"/>
              <a:ext cx="2109873" cy="461665"/>
            </a:xfrm>
            <a:prstGeom prst="rect">
              <a:avLst/>
            </a:prstGeom>
          </p:spPr>
          <p:txBody>
            <a:bodyPr wrap="none">
              <a:spAutoFit/>
            </a:bodyPr>
            <a:lstStyle/>
            <a:p>
              <a:r>
                <a:rPr lang="zh-CN" altLang="en-US" sz="2400" b="1" dirty="0">
                  <a:solidFill>
                    <a:srgbClr val="4F81BD"/>
                  </a:solidFill>
                </a:rPr>
                <a:t> 迁移到云平台</a:t>
              </a:r>
              <a:endParaRPr lang="en-US" b="1" dirty="0"/>
            </a:p>
          </p:txBody>
        </p:sp>
      </p:grpSp>
    </p:spTree>
    <p:extLst>
      <p:ext uri="{BB962C8B-B14F-4D97-AF65-F5344CB8AC3E}">
        <p14:creationId xmlns:p14="http://schemas.microsoft.com/office/powerpoint/2010/main" val="3936580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smtClean="0"/>
              <a:t>总结</a:t>
            </a:r>
            <a:endParaRPr lang="en-US" sz="3200" dirty="0"/>
          </a:p>
        </p:txBody>
      </p:sp>
      <p:sp>
        <p:nvSpPr>
          <p:cNvPr id="3" name="内容占位符 2"/>
          <p:cNvSpPr>
            <a:spLocks noGrp="1"/>
          </p:cNvSpPr>
          <p:nvPr>
            <p:ph idx="1"/>
          </p:nvPr>
        </p:nvSpPr>
        <p:spPr>
          <a:xfrm>
            <a:off x="457200" y="1195872"/>
            <a:ext cx="8229600" cy="4525963"/>
          </a:xfrm>
        </p:spPr>
        <p:txBody>
          <a:bodyPr>
            <a:normAutofit/>
          </a:bodyPr>
          <a:lstStyle/>
          <a:p>
            <a:endParaRPr lang="en-US" altLang="zh-CN" dirty="0" smtClean="0"/>
          </a:p>
          <a:p>
            <a:r>
              <a:rPr lang="zh-CN" altLang="en-US" sz="2600" dirty="0" smtClean="0"/>
              <a:t>微服务，松耦合，</a:t>
            </a:r>
            <a:r>
              <a:rPr lang="en-US" altLang="zh-CN" sz="2600" dirty="0" smtClean="0"/>
              <a:t>API</a:t>
            </a:r>
            <a:r>
              <a:rPr lang="zh-CN" altLang="en-US" sz="2600" dirty="0" smtClean="0"/>
              <a:t>经济         </a:t>
            </a:r>
            <a:endParaRPr lang="en-US" altLang="zh-CN" sz="2600" dirty="0" smtClean="0"/>
          </a:p>
          <a:p>
            <a:r>
              <a:rPr lang="zh-CN" altLang="en-US" sz="2600" dirty="0" smtClean="0"/>
              <a:t>无状态，无共享</a:t>
            </a:r>
            <a:endParaRPr lang="en-US" altLang="zh-CN" sz="2600" dirty="0" smtClean="0"/>
          </a:p>
          <a:p>
            <a:r>
              <a:rPr lang="zh-CN" altLang="en-US" sz="2600" dirty="0" smtClean="0"/>
              <a:t>无环境依赖</a:t>
            </a:r>
            <a:endParaRPr lang="en-US" altLang="zh-CN" sz="2600" dirty="0" smtClean="0"/>
          </a:p>
          <a:p>
            <a:endParaRPr lang="en-US" altLang="zh-CN" sz="2600" dirty="0" smtClean="0"/>
          </a:p>
          <a:p>
            <a:r>
              <a:rPr lang="zh-CN" altLang="en-US" sz="2600" dirty="0" smtClean="0"/>
              <a:t>有状态资源管理</a:t>
            </a:r>
            <a:endParaRPr lang="en-US" altLang="zh-CN" sz="2600" dirty="0" smtClean="0"/>
          </a:p>
          <a:p>
            <a:r>
              <a:rPr lang="zh-CN" altLang="en-US" sz="2600" dirty="0" smtClean="0"/>
              <a:t>自动化管理</a:t>
            </a:r>
            <a:r>
              <a:rPr lang="zh-CN" altLang="en-US" sz="1400" dirty="0" smtClean="0"/>
              <a:t>（部署；故障恢复；扩展与收缩）</a:t>
            </a:r>
            <a:endParaRPr lang="en-US" altLang="zh-CN" sz="1400" dirty="0" smtClean="0"/>
          </a:p>
          <a:p>
            <a:r>
              <a:rPr lang="zh-CN" altLang="en-US" sz="2600" dirty="0" smtClean="0"/>
              <a:t>运行环境与配置</a:t>
            </a:r>
            <a:endParaRPr lang="en-US" dirty="0"/>
          </a:p>
        </p:txBody>
      </p:sp>
      <p:sp>
        <p:nvSpPr>
          <p:cNvPr id="5" name="右大括号 4"/>
          <p:cNvSpPr/>
          <p:nvPr/>
        </p:nvSpPr>
        <p:spPr>
          <a:xfrm>
            <a:off x="5401992" y="1867406"/>
            <a:ext cx="337625" cy="1187120"/>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6" name="右大括号 5"/>
          <p:cNvSpPr/>
          <p:nvPr/>
        </p:nvSpPr>
        <p:spPr>
          <a:xfrm>
            <a:off x="5401993" y="3710174"/>
            <a:ext cx="337625" cy="1356013"/>
          </a:xfrm>
          <a:prstGeom prst="rightBrace">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7" name="矩形 6"/>
          <p:cNvSpPr/>
          <p:nvPr/>
        </p:nvSpPr>
        <p:spPr>
          <a:xfrm>
            <a:off x="6020282" y="2255931"/>
            <a:ext cx="1723549" cy="461665"/>
          </a:xfrm>
          <a:prstGeom prst="rect">
            <a:avLst/>
          </a:prstGeom>
        </p:spPr>
        <p:txBody>
          <a:bodyPr wrap="none">
            <a:spAutoFit/>
          </a:bodyPr>
          <a:lstStyle/>
          <a:p>
            <a:r>
              <a:rPr lang="zh-CN" altLang="en-US" sz="2400" b="1" dirty="0" smtClean="0">
                <a:solidFill>
                  <a:srgbClr val="00B0F0"/>
                </a:solidFill>
              </a:rPr>
              <a:t>开发者责任</a:t>
            </a:r>
            <a:endParaRPr lang="en-US" altLang="zh-CN" sz="2400" b="1" dirty="0">
              <a:solidFill>
                <a:srgbClr val="00B0F0"/>
              </a:solidFill>
            </a:endParaRPr>
          </a:p>
        </p:txBody>
      </p:sp>
      <p:sp>
        <p:nvSpPr>
          <p:cNvPr id="8" name="矩形 7"/>
          <p:cNvSpPr/>
          <p:nvPr/>
        </p:nvSpPr>
        <p:spPr>
          <a:xfrm>
            <a:off x="6020282" y="4157347"/>
            <a:ext cx="1731564" cy="830997"/>
          </a:xfrm>
          <a:prstGeom prst="rect">
            <a:avLst/>
          </a:prstGeom>
        </p:spPr>
        <p:txBody>
          <a:bodyPr wrap="none">
            <a:spAutoFit/>
          </a:bodyPr>
          <a:lstStyle/>
          <a:p>
            <a:r>
              <a:rPr lang="zh-CN" altLang="en-US" sz="2400" b="1" dirty="0">
                <a:solidFill>
                  <a:srgbClr val="00B0F0"/>
                </a:solidFill>
              </a:rPr>
              <a:t>云</a:t>
            </a:r>
            <a:r>
              <a:rPr lang="zh-CN" altLang="en-US" sz="2400" b="1" dirty="0" smtClean="0">
                <a:solidFill>
                  <a:srgbClr val="00B0F0"/>
                </a:solidFill>
              </a:rPr>
              <a:t>平台能力</a:t>
            </a:r>
            <a:endParaRPr lang="en-US" altLang="zh-CN" sz="2400" b="1" dirty="0" smtClean="0">
              <a:solidFill>
                <a:srgbClr val="00B0F0"/>
              </a:solidFill>
            </a:endParaRPr>
          </a:p>
          <a:p>
            <a:endParaRPr lang="en-US" altLang="zh-CN" sz="2400" b="1" dirty="0">
              <a:solidFill>
                <a:srgbClr val="00B0F0"/>
              </a:solidFill>
            </a:endParaRPr>
          </a:p>
        </p:txBody>
      </p:sp>
      <p:grpSp>
        <p:nvGrpSpPr>
          <p:cNvPr id="4" name="组合 3"/>
          <p:cNvGrpSpPr/>
          <p:nvPr/>
        </p:nvGrpSpPr>
        <p:grpSpPr>
          <a:xfrm>
            <a:off x="619388" y="5299685"/>
            <a:ext cx="7338946" cy="1499948"/>
            <a:chOff x="-127263" y="4717880"/>
            <a:chExt cx="9824300" cy="2007910"/>
          </a:xfrm>
        </p:grpSpPr>
        <p:sp>
          <p:nvSpPr>
            <p:cNvPr id="9" name="Oval 3"/>
            <p:cNvSpPr/>
            <p:nvPr/>
          </p:nvSpPr>
          <p:spPr>
            <a:xfrm>
              <a:off x="-127263" y="4717881"/>
              <a:ext cx="2007909" cy="200790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传统应用</a:t>
              </a:r>
              <a:endParaRPr lang="en-US" dirty="0"/>
            </a:p>
          </p:txBody>
        </p:sp>
        <p:sp>
          <p:nvSpPr>
            <p:cNvPr id="10" name="Oval 5"/>
            <p:cNvSpPr/>
            <p:nvPr/>
          </p:nvSpPr>
          <p:spPr>
            <a:xfrm>
              <a:off x="7689128" y="4717880"/>
              <a:ext cx="2007909" cy="200790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云原生应用</a:t>
              </a:r>
              <a:endParaRPr lang="en-US" dirty="0"/>
            </a:p>
          </p:txBody>
        </p:sp>
        <p:sp>
          <p:nvSpPr>
            <p:cNvPr id="11" name="Oval 6"/>
            <p:cNvSpPr/>
            <p:nvPr/>
          </p:nvSpPr>
          <p:spPr>
            <a:xfrm>
              <a:off x="3776484" y="4717880"/>
              <a:ext cx="2007909" cy="2007909"/>
            </a:xfrm>
            <a:prstGeom prst="ellips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800" dirty="0" smtClean="0"/>
                <a:t>现实</a:t>
              </a:r>
              <a:endParaRPr lang="en-US" altLang="zh-CN" sz="2800" dirty="0" smtClean="0"/>
            </a:p>
            <a:p>
              <a:pPr algn="ctr"/>
              <a:r>
                <a:rPr lang="zh-CN" altLang="en-US" sz="1200" dirty="0" smtClean="0"/>
                <a:t>云应用</a:t>
              </a:r>
              <a:endParaRPr lang="en-US" sz="1200" dirty="0"/>
            </a:p>
          </p:txBody>
        </p:sp>
        <p:sp>
          <p:nvSpPr>
            <p:cNvPr id="12" name="Right Arrow 7"/>
            <p:cNvSpPr/>
            <p:nvPr/>
          </p:nvSpPr>
          <p:spPr>
            <a:xfrm>
              <a:off x="1758098" y="5391896"/>
              <a:ext cx="1734532" cy="65987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ight Arrow 8"/>
            <p:cNvSpPr/>
            <p:nvPr/>
          </p:nvSpPr>
          <p:spPr>
            <a:xfrm rot="10800000">
              <a:off x="6068248" y="5391896"/>
              <a:ext cx="1734532" cy="659876"/>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40511872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smtClean="0"/>
              <a:t>With</a:t>
            </a:r>
            <a:r>
              <a:rPr lang="zh-CN" altLang="en-US" dirty="0" smtClean="0"/>
              <a:t> </a:t>
            </a:r>
            <a:r>
              <a:rPr lang="en-US" altLang="zh-CN" dirty="0" smtClean="0"/>
              <a:t>What</a:t>
            </a:r>
            <a:endParaRPr lang="zh-CN" altLang="en-US" dirty="0"/>
          </a:p>
        </p:txBody>
      </p:sp>
      <p:sp>
        <p:nvSpPr>
          <p:cNvPr id="3" name="Subtitle 2"/>
          <p:cNvSpPr>
            <a:spLocks noGrp="1"/>
          </p:cNvSpPr>
          <p:nvPr>
            <p:ph type="subTitle" idx="1"/>
          </p:nvPr>
        </p:nvSpPr>
        <p:spPr/>
        <p:txBody>
          <a:bodyPr/>
          <a:lstStyle/>
          <a:p>
            <a:r>
              <a:rPr lang="zh-CN" altLang="en-US" dirty="0" smtClean="0"/>
              <a:t>拥抱“云原生”开发者平台</a:t>
            </a:r>
            <a:endParaRPr lang="zh-CN" altLang="en-US" dirty="0"/>
          </a:p>
        </p:txBody>
      </p:sp>
    </p:spTree>
    <p:extLst>
      <p:ext uri="{BB962C8B-B14F-4D97-AF65-F5344CB8AC3E}">
        <p14:creationId xmlns:p14="http://schemas.microsoft.com/office/powerpoint/2010/main" val="328751966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p:cNvPicPr>
            <a:picLocks noChangeAspect="1"/>
          </p:cNvPicPr>
          <p:nvPr/>
        </p:nvPicPr>
        <p:blipFill>
          <a:blip r:embed="rId3"/>
          <a:stretch>
            <a:fillRect/>
          </a:stretch>
        </p:blipFill>
        <p:spPr>
          <a:xfrm>
            <a:off x="248603" y="1615634"/>
            <a:ext cx="7125793" cy="4213958"/>
          </a:xfrm>
          <a:prstGeom prst="rect">
            <a:avLst/>
          </a:prstGeom>
        </p:spPr>
      </p:pic>
      <p:sp>
        <p:nvSpPr>
          <p:cNvPr id="4" name="Title 1"/>
          <p:cNvSpPr>
            <a:spLocks noGrp="1"/>
          </p:cNvSpPr>
          <p:nvPr>
            <p:ph type="title"/>
          </p:nvPr>
        </p:nvSpPr>
        <p:spPr/>
        <p:txBody>
          <a:bodyPr>
            <a:normAutofit/>
          </a:bodyPr>
          <a:lstStyle/>
          <a:p>
            <a:r>
              <a:rPr lang="zh-CN" altLang="en-US" sz="3200" dirty="0" smtClean="0"/>
              <a:t>传统的程序员工作模式</a:t>
            </a:r>
            <a:endParaRPr lang="en-US" sz="3200" dirty="0"/>
          </a:p>
        </p:txBody>
      </p:sp>
      <p:sp>
        <p:nvSpPr>
          <p:cNvPr id="8" name="TextBox 7"/>
          <p:cNvSpPr txBox="1"/>
          <p:nvPr/>
        </p:nvSpPr>
        <p:spPr bwMode="gray">
          <a:xfrm>
            <a:off x="288275" y="1829123"/>
            <a:ext cx="2090233" cy="461665"/>
          </a:xfrm>
          <a:prstGeom prst="rect">
            <a:avLst/>
          </a:prstGeom>
          <a:noFill/>
        </p:spPr>
        <p:txBody>
          <a:bodyPr wrap="square" rtlCol="0">
            <a:spAutoFit/>
          </a:bodyPr>
          <a:lstStyle/>
          <a:p>
            <a:pPr defTabSz="322660">
              <a:spcAft>
                <a:spcPts val="300"/>
              </a:spcAft>
              <a:buSzPct val="100000"/>
            </a:pPr>
            <a:r>
              <a:rPr lang="en-US" sz="1200" dirty="0">
                <a:solidFill>
                  <a:srgbClr val="000000"/>
                </a:solidFill>
                <a:cs typeface="HP Simplified" pitchFamily="34" charset="0"/>
              </a:rPr>
              <a:t>1. </a:t>
            </a:r>
            <a:r>
              <a:rPr lang="zh-CN" altLang="en-US" sz="1200" dirty="0">
                <a:solidFill>
                  <a:srgbClr val="000000"/>
                </a:solidFill>
                <a:cs typeface="HP Simplified" pitchFamily="34" charset="0"/>
              </a:rPr>
              <a:t>考虑应用所需的环境、软硬件资源等</a:t>
            </a:r>
            <a:endParaRPr lang="en-US" sz="1200" dirty="0">
              <a:solidFill>
                <a:srgbClr val="000000"/>
              </a:solidFill>
              <a:cs typeface="HP Simplified" pitchFamily="34" charset="0"/>
            </a:endParaRPr>
          </a:p>
        </p:txBody>
      </p:sp>
      <p:sp>
        <p:nvSpPr>
          <p:cNvPr id="9" name="TextBox 8"/>
          <p:cNvSpPr txBox="1"/>
          <p:nvPr/>
        </p:nvSpPr>
        <p:spPr bwMode="gray">
          <a:xfrm>
            <a:off x="2611812" y="1849021"/>
            <a:ext cx="2090233" cy="276999"/>
          </a:xfrm>
          <a:prstGeom prst="rect">
            <a:avLst/>
          </a:prstGeom>
          <a:noFill/>
        </p:spPr>
        <p:txBody>
          <a:bodyPr wrap="square" rtlCol="0">
            <a:spAutoFit/>
          </a:bodyPr>
          <a:lstStyle/>
          <a:p>
            <a:pPr defTabSz="322660">
              <a:spcAft>
                <a:spcPts val="300"/>
              </a:spcAft>
              <a:buSzPct val="100000"/>
            </a:pPr>
            <a:r>
              <a:rPr lang="en-US" sz="1200" dirty="0">
                <a:solidFill>
                  <a:srgbClr val="000000"/>
                </a:solidFill>
                <a:cs typeface="HP Simplified" pitchFamily="34" charset="0"/>
              </a:rPr>
              <a:t>2. </a:t>
            </a:r>
            <a:r>
              <a:rPr lang="zh-CN" altLang="en-US" sz="1200" dirty="0">
                <a:solidFill>
                  <a:srgbClr val="000000"/>
                </a:solidFill>
                <a:cs typeface="HP Simplified" pitchFamily="34" charset="0"/>
              </a:rPr>
              <a:t>准备基础架构、硬件资源</a:t>
            </a:r>
            <a:endParaRPr lang="en-US" sz="1200" dirty="0">
              <a:solidFill>
                <a:srgbClr val="000000"/>
              </a:solidFill>
              <a:cs typeface="HP Simplified" pitchFamily="34" charset="0"/>
            </a:endParaRPr>
          </a:p>
        </p:txBody>
      </p:sp>
      <p:sp>
        <p:nvSpPr>
          <p:cNvPr id="10" name="TextBox 9"/>
          <p:cNvSpPr txBox="1"/>
          <p:nvPr/>
        </p:nvSpPr>
        <p:spPr bwMode="gray">
          <a:xfrm>
            <a:off x="5138802" y="1870700"/>
            <a:ext cx="2090233" cy="276999"/>
          </a:xfrm>
          <a:prstGeom prst="rect">
            <a:avLst/>
          </a:prstGeom>
          <a:noFill/>
        </p:spPr>
        <p:txBody>
          <a:bodyPr wrap="square" rtlCol="0">
            <a:spAutoFit/>
          </a:bodyPr>
          <a:lstStyle/>
          <a:p>
            <a:pPr defTabSz="322660">
              <a:spcAft>
                <a:spcPts val="300"/>
              </a:spcAft>
              <a:buSzPct val="100000"/>
            </a:pPr>
            <a:r>
              <a:rPr lang="en-US" sz="1200" dirty="0">
                <a:solidFill>
                  <a:srgbClr val="000000"/>
                </a:solidFill>
                <a:cs typeface="HP Simplified" pitchFamily="34" charset="0"/>
              </a:rPr>
              <a:t>3. </a:t>
            </a:r>
            <a:r>
              <a:rPr lang="zh-CN" altLang="en-US" sz="1200" dirty="0">
                <a:solidFill>
                  <a:srgbClr val="000000"/>
                </a:solidFill>
                <a:cs typeface="HP Simplified" pitchFamily="34" charset="0"/>
              </a:rPr>
              <a:t>安装运行时环境</a:t>
            </a:r>
            <a:endParaRPr lang="en-US" sz="1200" dirty="0">
              <a:solidFill>
                <a:srgbClr val="000000"/>
              </a:solidFill>
              <a:cs typeface="HP Simplified" pitchFamily="34" charset="0"/>
            </a:endParaRPr>
          </a:p>
        </p:txBody>
      </p:sp>
      <p:sp>
        <p:nvSpPr>
          <p:cNvPr id="11" name="TextBox 10"/>
          <p:cNvSpPr txBox="1"/>
          <p:nvPr/>
        </p:nvSpPr>
        <p:spPr bwMode="gray">
          <a:xfrm>
            <a:off x="455576" y="3986806"/>
            <a:ext cx="2090233" cy="276999"/>
          </a:xfrm>
          <a:prstGeom prst="rect">
            <a:avLst/>
          </a:prstGeom>
          <a:noFill/>
        </p:spPr>
        <p:txBody>
          <a:bodyPr wrap="square" rtlCol="0">
            <a:spAutoFit/>
          </a:bodyPr>
          <a:lstStyle/>
          <a:p>
            <a:pPr defTabSz="322660">
              <a:spcAft>
                <a:spcPts val="300"/>
              </a:spcAft>
              <a:buSzPct val="100000"/>
            </a:pPr>
            <a:r>
              <a:rPr lang="en-US" sz="1200" dirty="0">
                <a:solidFill>
                  <a:srgbClr val="000000"/>
                </a:solidFill>
                <a:cs typeface="HP Simplified" pitchFamily="34" charset="0"/>
              </a:rPr>
              <a:t>4. </a:t>
            </a:r>
            <a:r>
              <a:rPr lang="zh-CN" altLang="en-US" sz="1200" dirty="0">
                <a:solidFill>
                  <a:srgbClr val="000000"/>
                </a:solidFill>
                <a:cs typeface="HP Simplified" pitchFamily="34" charset="0"/>
              </a:rPr>
              <a:t>安装配置服务</a:t>
            </a:r>
            <a:endParaRPr lang="en-US" sz="1200" dirty="0">
              <a:solidFill>
                <a:srgbClr val="000000"/>
              </a:solidFill>
              <a:cs typeface="HP Simplified" pitchFamily="34" charset="0"/>
            </a:endParaRPr>
          </a:p>
        </p:txBody>
      </p:sp>
      <p:sp>
        <p:nvSpPr>
          <p:cNvPr id="12" name="TextBox 11"/>
          <p:cNvSpPr txBox="1"/>
          <p:nvPr/>
        </p:nvSpPr>
        <p:spPr bwMode="gray">
          <a:xfrm>
            <a:off x="2611812" y="3956840"/>
            <a:ext cx="2090233" cy="461665"/>
          </a:xfrm>
          <a:prstGeom prst="rect">
            <a:avLst/>
          </a:prstGeom>
          <a:noFill/>
        </p:spPr>
        <p:txBody>
          <a:bodyPr wrap="square" rtlCol="0">
            <a:spAutoFit/>
          </a:bodyPr>
          <a:lstStyle/>
          <a:p>
            <a:pPr defTabSz="322660">
              <a:spcAft>
                <a:spcPts val="300"/>
              </a:spcAft>
              <a:buSzPct val="100000"/>
            </a:pPr>
            <a:r>
              <a:rPr lang="en-US" sz="1200" dirty="0">
                <a:solidFill>
                  <a:srgbClr val="000000"/>
                </a:solidFill>
                <a:cs typeface="HP Simplified" pitchFamily="34" charset="0"/>
              </a:rPr>
              <a:t>5. </a:t>
            </a:r>
            <a:r>
              <a:rPr lang="zh-CN" altLang="en-US" sz="1200" dirty="0">
                <a:solidFill>
                  <a:srgbClr val="000000"/>
                </a:solidFill>
                <a:cs typeface="HP Simplified" pitchFamily="34" charset="0"/>
              </a:rPr>
              <a:t>设计监控、高可用、高可扩展方法</a:t>
            </a:r>
            <a:endParaRPr lang="en-US" sz="1200" dirty="0">
              <a:solidFill>
                <a:srgbClr val="000000"/>
              </a:solidFill>
              <a:cs typeface="HP Simplified" pitchFamily="34" charset="0"/>
            </a:endParaRPr>
          </a:p>
        </p:txBody>
      </p:sp>
      <p:sp>
        <p:nvSpPr>
          <p:cNvPr id="13" name="TextBox 12"/>
          <p:cNvSpPr txBox="1"/>
          <p:nvPr/>
        </p:nvSpPr>
        <p:spPr bwMode="gray">
          <a:xfrm>
            <a:off x="5138802" y="3929576"/>
            <a:ext cx="2207624" cy="276999"/>
          </a:xfrm>
          <a:prstGeom prst="rect">
            <a:avLst/>
          </a:prstGeom>
          <a:noFill/>
        </p:spPr>
        <p:txBody>
          <a:bodyPr wrap="square" rtlCol="0">
            <a:spAutoFit/>
          </a:bodyPr>
          <a:lstStyle/>
          <a:p>
            <a:pPr defTabSz="322660">
              <a:spcAft>
                <a:spcPts val="300"/>
              </a:spcAft>
              <a:buSzPct val="100000"/>
            </a:pPr>
            <a:r>
              <a:rPr lang="en-US" sz="1200" dirty="0">
                <a:solidFill>
                  <a:srgbClr val="000000"/>
                </a:solidFill>
                <a:cs typeface="HP Simplified" pitchFamily="34" charset="0"/>
              </a:rPr>
              <a:t>6. </a:t>
            </a:r>
            <a:r>
              <a:rPr lang="zh-CN" altLang="en-US" sz="1200" dirty="0">
                <a:solidFill>
                  <a:srgbClr val="000000"/>
                </a:solidFill>
                <a:cs typeface="HP Simplified" pitchFamily="34" charset="0"/>
              </a:rPr>
              <a:t>编写业务逻辑代码</a:t>
            </a:r>
            <a:endParaRPr lang="en-US" sz="1200" dirty="0">
              <a:solidFill>
                <a:srgbClr val="000000"/>
              </a:solidFill>
              <a:cs typeface="HP Simplified" pitchFamily="34" charset="0"/>
            </a:endParaRPr>
          </a:p>
        </p:txBody>
      </p:sp>
      <p:pic>
        <p:nvPicPr>
          <p:cNvPr id="14" name="Picture 4" descr="Tomcat Ho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38317" y="3145956"/>
            <a:ext cx="570826" cy="407101"/>
          </a:xfrm>
          <a:prstGeom prst="rect">
            <a:avLst/>
          </a:prstGeom>
          <a:noFill/>
          <a:extLst>
            <a:ext uri="{909E8E84-426E-40DD-AFC4-6F175D3DCCD1}">
              <a14:hiddenFill xmlns:a14="http://schemas.microsoft.com/office/drawing/2010/main">
                <a:solidFill>
                  <a:srgbClr val="FFFFFF"/>
                </a:solidFill>
              </a14:hiddenFill>
            </a:ext>
          </a:extLst>
        </p:spPr>
      </p:pic>
      <p:pic>
        <p:nvPicPr>
          <p:cNvPr id="15" name="Java+Logo.png"/>
          <p:cNvPicPr>
            <a:picLocks noChangeAspect="1"/>
          </p:cNvPicPr>
          <p:nvPr/>
        </p:nvPicPr>
        <p:blipFill>
          <a:blip r:embed="rId5" cstate="print"/>
          <a:stretch>
            <a:fillRect/>
          </a:stretch>
        </p:blipFill>
        <p:spPr>
          <a:xfrm>
            <a:off x="5768756" y="3023036"/>
            <a:ext cx="830324" cy="631901"/>
          </a:xfrm>
          <a:prstGeom prst="rect">
            <a:avLst/>
          </a:prstGeom>
          <a:effectLst/>
        </p:spPr>
      </p:pic>
      <p:sp>
        <p:nvSpPr>
          <p:cNvPr id="20" name="Right Brace 19"/>
          <p:cNvSpPr/>
          <p:nvPr/>
        </p:nvSpPr>
        <p:spPr>
          <a:xfrm>
            <a:off x="7374395" y="2076335"/>
            <a:ext cx="352826" cy="2674741"/>
          </a:xfrm>
          <a:prstGeom prst="rightBrac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21" name="TextBox 20"/>
          <p:cNvSpPr txBox="1"/>
          <p:nvPr/>
        </p:nvSpPr>
        <p:spPr>
          <a:xfrm>
            <a:off x="7848823" y="3194414"/>
            <a:ext cx="944552" cy="923330"/>
          </a:xfrm>
          <a:prstGeom prst="rect">
            <a:avLst/>
          </a:prstGeom>
          <a:noFill/>
        </p:spPr>
        <p:txBody>
          <a:bodyPr wrap="square" rtlCol="0">
            <a:spAutoFit/>
          </a:bodyPr>
          <a:lstStyle/>
          <a:p>
            <a:pPr defTabSz="322660">
              <a:spcAft>
                <a:spcPts val="300"/>
              </a:spcAft>
              <a:buSzPct val="100000"/>
            </a:pPr>
            <a:r>
              <a:rPr lang="zh-CN" altLang="en-US" b="1" dirty="0">
                <a:solidFill>
                  <a:srgbClr val="000000"/>
                </a:solidFill>
                <a:latin typeface="HP Simplified" pitchFamily="34" charset="0"/>
                <a:cs typeface="HP Simplified" pitchFamily="34" charset="0"/>
              </a:rPr>
              <a:t>数天到数周时间</a:t>
            </a:r>
            <a:endParaRPr lang="en-US" altLang="zh-CN" b="1" dirty="0">
              <a:solidFill>
                <a:srgbClr val="000000"/>
              </a:solidFill>
              <a:latin typeface="HP Simplified" pitchFamily="34" charset="0"/>
              <a:cs typeface="HP Simplified" pitchFamily="34" charset="0"/>
            </a:endParaRPr>
          </a:p>
        </p:txBody>
      </p:sp>
    </p:spTree>
    <p:extLst>
      <p:ext uri="{BB962C8B-B14F-4D97-AF65-F5344CB8AC3E}">
        <p14:creationId xmlns:p14="http://schemas.microsoft.com/office/powerpoint/2010/main" val="77862175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改变</a:t>
            </a:r>
            <a:endParaRPr lang="en-US" dirty="0"/>
          </a:p>
        </p:txBody>
      </p:sp>
      <p:grpSp>
        <p:nvGrpSpPr>
          <p:cNvPr id="6" name="Group 8"/>
          <p:cNvGrpSpPr/>
          <p:nvPr/>
        </p:nvGrpSpPr>
        <p:grpSpPr>
          <a:xfrm>
            <a:off x="45772" y="2725564"/>
            <a:ext cx="9052456" cy="2924959"/>
            <a:chOff x="1668476" y="2085180"/>
            <a:chExt cx="8695396" cy="2419372"/>
          </a:xfrm>
        </p:grpSpPr>
        <p:pic>
          <p:nvPicPr>
            <p:cNvPr id="7" name="Picture 3"/>
            <p:cNvPicPr>
              <a:picLocks noChangeAspect="1"/>
            </p:cNvPicPr>
            <p:nvPr/>
          </p:nvPicPr>
          <p:blipFill>
            <a:blip r:embed="rId3">
              <a:extLst>
                <a:ext uri="{28A0092B-C50C-407E-A947-70E740481C1C}">
                  <a14:useLocalDpi xmlns:a14="http://schemas.microsoft.com/office/drawing/2010/main" val="0"/>
                </a:ext>
              </a:extLst>
            </a:blip>
            <a:srcRect b="50000"/>
            <a:stretch>
              <a:fillRect/>
            </a:stretch>
          </p:blipFill>
          <p:spPr bwMode="auto">
            <a:xfrm>
              <a:off x="1693940" y="2247671"/>
              <a:ext cx="4264002"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4"/>
            <p:cNvPicPr>
              <a:picLocks noChangeAspect="1"/>
            </p:cNvPicPr>
            <p:nvPr/>
          </p:nvPicPr>
          <p:blipFill>
            <a:blip r:embed="rId3">
              <a:extLst>
                <a:ext uri="{28A0092B-C50C-407E-A947-70E740481C1C}">
                  <a14:useLocalDpi xmlns:a14="http://schemas.microsoft.com/office/drawing/2010/main" val="0"/>
                </a:ext>
              </a:extLst>
            </a:blip>
            <a:srcRect t="50000"/>
            <a:stretch>
              <a:fillRect/>
            </a:stretch>
          </p:blipFill>
          <p:spPr bwMode="auto">
            <a:xfrm>
              <a:off x="6099870" y="2212513"/>
              <a:ext cx="4264002" cy="2160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9" name="Straight Connector 4"/>
            <p:cNvCxnSpPr/>
            <p:nvPr/>
          </p:nvCxnSpPr>
          <p:spPr>
            <a:xfrm>
              <a:off x="1691568" y="2085180"/>
              <a:ext cx="8672304"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5"/>
            <p:cNvCxnSpPr/>
            <p:nvPr/>
          </p:nvCxnSpPr>
          <p:spPr>
            <a:xfrm>
              <a:off x="1668476" y="4504552"/>
              <a:ext cx="8672304" cy="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73672781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smtClean="0"/>
              <a:t>云原生应用的程序</a:t>
            </a:r>
            <a:r>
              <a:rPr lang="zh-CN" altLang="en-US" sz="3200" dirty="0"/>
              <a:t>员工作模式</a:t>
            </a:r>
            <a:endParaRPr lang="en-US" sz="3200" dirty="0"/>
          </a:p>
        </p:txBody>
      </p:sp>
      <p:grpSp>
        <p:nvGrpSpPr>
          <p:cNvPr id="101" name="组合 100"/>
          <p:cNvGrpSpPr/>
          <p:nvPr/>
        </p:nvGrpSpPr>
        <p:grpSpPr>
          <a:xfrm>
            <a:off x="3484" y="2273629"/>
            <a:ext cx="9140516" cy="3815282"/>
            <a:chOff x="-80925" y="2273628"/>
            <a:chExt cx="12350675" cy="5155213"/>
          </a:xfrm>
        </p:grpSpPr>
        <p:grpSp>
          <p:nvGrpSpPr>
            <p:cNvPr id="77" name="Group 1"/>
            <p:cNvGrpSpPr/>
            <p:nvPr/>
          </p:nvGrpSpPr>
          <p:grpSpPr>
            <a:xfrm>
              <a:off x="509335" y="2374437"/>
              <a:ext cx="3658058" cy="3040405"/>
              <a:chOff x="569170" y="1924811"/>
              <a:chExt cx="2744258" cy="2280898"/>
            </a:xfrm>
          </p:grpSpPr>
          <p:sp>
            <p:nvSpPr>
              <p:cNvPr id="78" name="TextBox 120"/>
              <p:cNvSpPr txBox="1"/>
              <p:nvPr/>
            </p:nvSpPr>
            <p:spPr>
              <a:xfrm>
                <a:off x="569170" y="3214190"/>
                <a:ext cx="2744258" cy="991519"/>
              </a:xfrm>
              <a:prstGeom prst="rect">
                <a:avLst/>
              </a:prstGeom>
              <a:noFill/>
            </p:spPr>
            <p:txBody>
              <a:bodyPr wrap="square" rtlCol="0">
                <a:spAutoFit/>
              </a:bodyPr>
              <a:lstStyle/>
              <a:p>
                <a:pPr marL="148267" marR="0" lvl="0" indent="-457200" defTabSz="914103" eaLnBrk="1" fontAlgn="auto" latinLnBrk="0" hangingPunct="1">
                  <a:lnSpc>
                    <a:spcPct val="90000"/>
                  </a:lnSpc>
                  <a:spcBef>
                    <a:spcPct val="0"/>
                  </a:spcBef>
                  <a:spcAft>
                    <a:spcPts val="533"/>
                  </a:spcAft>
                  <a:buClrTx/>
                  <a:buSzPct val="100000"/>
                  <a:buFontTx/>
                  <a:buAutoNum type="arabicPeriod"/>
                  <a:tabLst/>
                  <a:defRPr/>
                </a:pPr>
                <a:r>
                  <a:rPr kumimoji="0" lang="zh-CN" altLang="en-US" sz="2132" b="0" i="0" u="none" strike="noStrike" kern="0" cap="none" spc="0" normalizeH="0" baseline="0" noProof="0" dirty="0" smtClean="0">
                    <a:ln>
                      <a:noFill/>
                    </a:ln>
                    <a:gradFill>
                      <a:gsLst>
                        <a:gs pos="60914">
                          <a:srgbClr val="535455"/>
                        </a:gs>
                        <a:gs pos="43655">
                          <a:srgbClr val="535455"/>
                        </a:gs>
                      </a:gsLst>
                      <a:lin ang="5400000" scaled="1"/>
                    </a:gradFill>
                    <a:effectLst/>
                    <a:uLnTx/>
                    <a:uFillTx/>
                    <a:latin typeface="HP Simplified"/>
                    <a:ea typeface="+mj-ea"/>
                    <a:cs typeface="+mj-cs"/>
                  </a:rPr>
                  <a:t>开发者开发应用，在应用包里声明依赖资源</a:t>
                </a:r>
                <a:endParaRPr kumimoji="0" lang="en-US" altLang="zh-CN" sz="2132" b="0" i="0" u="none" strike="noStrike" kern="0" cap="none" spc="0" normalizeH="0" baseline="0" noProof="0" dirty="0" smtClean="0">
                  <a:ln>
                    <a:noFill/>
                  </a:ln>
                  <a:gradFill>
                    <a:gsLst>
                      <a:gs pos="60914">
                        <a:srgbClr val="535455"/>
                      </a:gs>
                      <a:gs pos="43655">
                        <a:srgbClr val="535455"/>
                      </a:gs>
                    </a:gsLst>
                    <a:lin ang="5400000" scaled="1"/>
                  </a:gradFill>
                  <a:effectLst/>
                  <a:uLnTx/>
                  <a:uFillTx/>
                  <a:latin typeface="HP Simplified"/>
                  <a:ea typeface="+mj-ea"/>
                  <a:cs typeface="+mj-cs"/>
                </a:endParaRPr>
              </a:p>
            </p:txBody>
          </p:sp>
          <p:grpSp>
            <p:nvGrpSpPr>
              <p:cNvPr id="79" name="Group 125"/>
              <p:cNvGrpSpPr/>
              <p:nvPr/>
            </p:nvGrpSpPr>
            <p:grpSpPr>
              <a:xfrm>
                <a:off x="1055607" y="1924811"/>
                <a:ext cx="1319416" cy="1085662"/>
                <a:chOff x="-2498725" y="3081338"/>
                <a:chExt cx="806450" cy="663576"/>
              </a:xfrm>
              <a:solidFill>
                <a:srgbClr val="127298"/>
              </a:solidFill>
            </p:grpSpPr>
            <p:sp>
              <p:nvSpPr>
                <p:cNvPr id="80" name="Freeform 21"/>
                <p:cNvSpPr>
                  <a:spLocks/>
                </p:cNvSpPr>
                <p:nvPr/>
              </p:nvSpPr>
              <p:spPr bwMode="auto">
                <a:xfrm>
                  <a:off x="-2498725" y="3187701"/>
                  <a:ext cx="806450" cy="557213"/>
                </a:xfrm>
                <a:custGeom>
                  <a:avLst/>
                  <a:gdLst>
                    <a:gd name="T0" fmla="*/ 163 w 212"/>
                    <a:gd name="T1" fmla="*/ 0 h 146"/>
                    <a:gd name="T2" fmla="*/ 160 w 212"/>
                    <a:gd name="T3" fmla="*/ 2 h 146"/>
                    <a:gd name="T4" fmla="*/ 160 w 212"/>
                    <a:gd name="T5" fmla="*/ 9 h 146"/>
                    <a:gd name="T6" fmla="*/ 163 w 212"/>
                    <a:gd name="T7" fmla="*/ 12 h 146"/>
                    <a:gd name="T8" fmla="*/ 195 w 212"/>
                    <a:gd name="T9" fmla="*/ 12 h 146"/>
                    <a:gd name="T10" fmla="*/ 198 w 212"/>
                    <a:gd name="T11" fmla="*/ 14 h 146"/>
                    <a:gd name="T12" fmla="*/ 198 w 212"/>
                    <a:gd name="T13" fmla="*/ 131 h 146"/>
                    <a:gd name="T14" fmla="*/ 195 w 212"/>
                    <a:gd name="T15" fmla="*/ 134 h 146"/>
                    <a:gd name="T16" fmla="*/ 17 w 212"/>
                    <a:gd name="T17" fmla="*/ 134 h 146"/>
                    <a:gd name="T18" fmla="*/ 14 w 212"/>
                    <a:gd name="T19" fmla="*/ 131 h 146"/>
                    <a:gd name="T20" fmla="*/ 14 w 212"/>
                    <a:gd name="T21" fmla="*/ 14 h 146"/>
                    <a:gd name="T22" fmla="*/ 17 w 212"/>
                    <a:gd name="T23" fmla="*/ 12 h 146"/>
                    <a:gd name="T24" fmla="*/ 33 w 212"/>
                    <a:gd name="T25" fmla="*/ 12 h 146"/>
                    <a:gd name="T26" fmla="*/ 36 w 212"/>
                    <a:gd name="T27" fmla="*/ 9 h 146"/>
                    <a:gd name="T28" fmla="*/ 36 w 212"/>
                    <a:gd name="T29" fmla="*/ 2 h 146"/>
                    <a:gd name="T30" fmla="*/ 33 w 212"/>
                    <a:gd name="T31" fmla="*/ 0 h 146"/>
                    <a:gd name="T32" fmla="*/ 3 w 212"/>
                    <a:gd name="T33" fmla="*/ 0 h 146"/>
                    <a:gd name="T34" fmla="*/ 0 w 212"/>
                    <a:gd name="T35" fmla="*/ 2 h 146"/>
                    <a:gd name="T36" fmla="*/ 0 w 212"/>
                    <a:gd name="T37" fmla="*/ 144 h 146"/>
                    <a:gd name="T38" fmla="*/ 3 w 212"/>
                    <a:gd name="T39" fmla="*/ 146 h 146"/>
                    <a:gd name="T40" fmla="*/ 209 w 212"/>
                    <a:gd name="T41" fmla="*/ 146 h 146"/>
                    <a:gd name="T42" fmla="*/ 212 w 212"/>
                    <a:gd name="T43" fmla="*/ 144 h 146"/>
                    <a:gd name="T44" fmla="*/ 212 w 212"/>
                    <a:gd name="T45" fmla="*/ 2 h 146"/>
                    <a:gd name="T46" fmla="*/ 209 w 212"/>
                    <a:gd name="T47" fmla="*/ 0 h 146"/>
                    <a:gd name="T48" fmla="*/ 163 w 212"/>
                    <a:gd name="T49" fmla="*/ 0 h 146"/>
                    <a:gd name="T50" fmla="*/ 163 w 212"/>
                    <a:gd name="T51" fmla="*/ 0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12" h="146">
                      <a:moveTo>
                        <a:pt x="163" y="0"/>
                      </a:moveTo>
                      <a:cubicBezTo>
                        <a:pt x="162" y="0"/>
                        <a:pt x="160" y="1"/>
                        <a:pt x="160" y="2"/>
                      </a:cubicBezTo>
                      <a:cubicBezTo>
                        <a:pt x="160" y="9"/>
                        <a:pt x="160" y="9"/>
                        <a:pt x="160" y="9"/>
                      </a:cubicBezTo>
                      <a:cubicBezTo>
                        <a:pt x="160" y="11"/>
                        <a:pt x="162" y="12"/>
                        <a:pt x="163" y="12"/>
                      </a:cubicBezTo>
                      <a:cubicBezTo>
                        <a:pt x="195" y="12"/>
                        <a:pt x="195" y="12"/>
                        <a:pt x="195" y="12"/>
                      </a:cubicBezTo>
                      <a:cubicBezTo>
                        <a:pt x="197" y="12"/>
                        <a:pt x="198" y="13"/>
                        <a:pt x="198" y="14"/>
                      </a:cubicBezTo>
                      <a:cubicBezTo>
                        <a:pt x="198" y="131"/>
                        <a:pt x="198" y="131"/>
                        <a:pt x="198" y="131"/>
                      </a:cubicBezTo>
                      <a:cubicBezTo>
                        <a:pt x="198" y="133"/>
                        <a:pt x="197" y="134"/>
                        <a:pt x="195" y="134"/>
                      </a:cubicBezTo>
                      <a:cubicBezTo>
                        <a:pt x="17" y="134"/>
                        <a:pt x="17" y="134"/>
                        <a:pt x="17" y="134"/>
                      </a:cubicBezTo>
                      <a:cubicBezTo>
                        <a:pt x="15" y="134"/>
                        <a:pt x="14" y="133"/>
                        <a:pt x="14" y="131"/>
                      </a:cubicBezTo>
                      <a:cubicBezTo>
                        <a:pt x="14" y="14"/>
                        <a:pt x="14" y="14"/>
                        <a:pt x="14" y="14"/>
                      </a:cubicBezTo>
                      <a:cubicBezTo>
                        <a:pt x="14" y="13"/>
                        <a:pt x="15" y="12"/>
                        <a:pt x="17" y="12"/>
                      </a:cubicBezTo>
                      <a:cubicBezTo>
                        <a:pt x="33" y="12"/>
                        <a:pt x="33" y="12"/>
                        <a:pt x="33" y="12"/>
                      </a:cubicBezTo>
                      <a:cubicBezTo>
                        <a:pt x="35" y="12"/>
                        <a:pt x="36" y="11"/>
                        <a:pt x="36" y="9"/>
                      </a:cubicBezTo>
                      <a:cubicBezTo>
                        <a:pt x="36" y="2"/>
                        <a:pt x="36" y="2"/>
                        <a:pt x="36" y="2"/>
                      </a:cubicBezTo>
                      <a:cubicBezTo>
                        <a:pt x="36" y="1"/>
                        <a:pt x="35" y="0"/>
                        <a:pt x="33" y="0"/>
                      </a:cubicBezTo>
                      <a:cubicBezTo>
                        <a:pt x="3" y="0"/>
                        <a:pt x="3" y="0"/>
                        <a:pt x="3" y="0"/>
                      </a:cubicBezTo>
                      <a:cubicBezTo>
                        <a:pt x="2" y="0"/>
                        <a:pt x="0" y="1"/>
                        <a:pt x="0" y="2"/>
                      </a:cubicBezTo>
                      <a:cubicBezTo>
                        <a:pt x="0" y="144"/>
                        <a:pt x="0" y="144"/>
                        <a:pt x="0" y="144"/>
                      </a:cubicBezTo>
                      <a:cubicBezTo>
                        <a:pt x="0" y="145"/>
                        <a:pt x="2" y="146"/>
                        <a:pt x="3" y="146"/>
                      </a:cubicBezTo>
                      <a:cubicBezTo>
                        <a:pt x="209" y="146"/>
                        <a:pt x="209" y="146"/>
                        <a:pt x="209" y="146"/>
                      </a:cubicBezTo>
                      <a:cubicBezTo>
                        <a:pt x="211" y="146"/>
                        <a:pt x="212" y="145"/>
                        <a:pt x="212" y="144"/>
                      </a:cubicBezTo>
                      <a:cubicBezTo>
                        <a:pt x="212" y="2"/>
                        <a:pt x="212" y="2"/>
                        <a:pt x="212" y="2"/>
                      </a:cubicBezTo>
                      <a:cubicBezTo>
                        <a:pt x="212" y="1"/>
                        <a:pt x="211" y="0"/>
                        <a:pt x="209" y="0"/>
                      </a:cubicBezTo>
                      <a:cubicBezTo>
                        <a:pt x="163" y="0"/>
                        <a:pt x="163" y="0"/>
                        <a:pt x="163" y="0"/>
                      </a:cubicBezTo>
                      <a:cubicBezTo>
                        <a:pt x="163" y="0"/>
                        <a:pt x="163" y="0"/>
                        <a:pt x="163" y="0"/>
                      </a:cubicBezTo>
                      <a:close/>
                    </a:path>
                  </a:pathLst>
                </a:custGeom>
                <a:grpFill/>
                <a:ln>
                  <a:noFill/>
                </a:ln>
              </p:spPr>
              <p:txBody>
                <a:bodyPr vert="horz" wrap="square" lIns="121888" tIns="60944" rIns="121888" bIns="609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6" b="0" i="0" u="none" strike="noStrike" kern="0" cap="none" spc="0" normalizeH="0" baseline="0" noProof="0" dirty="0" smtClean="0">
                    <a:ln>
                      <a:noFill/>
                    </a:ln>
                    <a:solidFill>
                      <a:prstClr val="black"/>
                    </a:solidFill>
                    <a:effectLst/>
                    <a:uLnTx/>
                    <a:uFillTx/>
                    <a:latin typeface="HP Simplified"/>
                  </a:endParaRPr>
                </a:p>
              </p:txBody>
            </p:sp>
            <p:sp>
              <p:nvSpPr>
                <p:cNvPr id="81" name="Freeform 22"/>
                <p:cNvSpPr>
                  <a:spLocks/>
                </p:cNvSpPr>
                <p:nvPr/>
              </p:nvSpPr>
              <p:spPr bwMode="auto">
                <a:xfrm>
                  <a:off x="-2103438" y="3157538"/>
                  <a:ext cx="160338" cy="155575"/>
                </a:xfrm>
                <a:custGeom>
                  <a:avLst/>
                  <a:gdLst>
                    <a:gd name="T0" fmla="*/ 0 w 42"/>
                    <a:gd name="T1" fmla="*/ 3 h 41"/>
                    <a:gd name="T2" fmla="*/ 3 w 42"/>
                    <a:gd name="T3" fmla="*/ 0 h 41"/>
                    <a:gd name="T4" fmla="*/ 39 w 42"/>
                    <a:gd name="T5" fmla="*/ 0 h 41"/>
                    <a:gd name="T6" fmla="*/ 42 w 42"/>
                    <a:gd name="T7" fmla="*/ 3 h 41"/>
                    <a:gd name="T8" fmla="*/ 42 w 42"/>
                    <a:gd name="T9" fmla="*/ 39 h 41"/>
                    <a:gd name="T10" fmla="*/ 39 w 42"/>
                    <a:gd name="T11" fmla="*/ 41 h 41"/>
                    <a:gd name="T12" fmla="*/ 3 w 42"/>
                    <a:gd name="T13" fmla="*/ 41 h 41"/>
                    <a:gd name="T14" fmla="*/ 0 w 42"/>
                    <a:gd name="T15" fmla="*/ 39 h 41"/>
                    <a:gd name="T16" fmla="*/ 0 w 42"/>
                    <a:gd name="T17" fmla="*/ 3 h 41"/>
                    <a:gd name="T18" fmla="*/ 0 w 42"/>
                    <a:gd name="T19" fmla="*/ 3 h 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2" h="41">
                      <a:moveTo>
                        <a:pt x="0" y="3"/>
                      </a:moveTo>
                      <a:cubicBezTo>
                        <a:pt x="0" y="2"/>
                        <a:pt x="1" y="0"/>
                        <a:pt x="3" y="0"/>
                      </a:cubicBezTo>
                      <a:cubicBezTo>
                        <a:pt x="39" y="0"/>
                        <a:pt x="39" y="0"/>
                        <a:pt x="39" y="0"/>
                      </a:cubicBezTo>
                      <a:cubicBezTo>
                        <a:pt x="40" y="0"/>
                        <a:pt x="42" y="2"/>
                        <a:pt x="42" y="3"/>
                      </a:cubicBezTo>
                      <a:cubicBezTo>
                        <a:pt x="42" y="39"/>
                        <a:pt x="42" y="39"/>
                        <a:pt x="42" y="39"/>
                      </a:cubicBezTo>
                      <a:cubicBezTo>
                        <a:pt x="42" y="40"/>
                        <a:pt x="40" y="41"/>
                        <a:pt x="39" y="41"/>
                      </a:cubicBezTo>
                      <a:cubicBezTo>
                        <a:pt x="3" y="41"/>
                        <a:pt x="3" y="41"/>
                        <a:pt x="3" y="41"/>
                      </a:cubicBezTo>
                      <a:cubicBezTo>
                        <a:pt x="1" y="41"/>
                        <a:pt x="0" y="40"/>
                        <a:pt x="0" y="39"/>
                      </a:cubicBezTo>
                      <a:cubicBezTo>
                        <a:pt x="0" y="3"/>
                        <a:pt x="0" y="3"/>
                        <a:pt x="0" y="3"/>
                      </a:cubicBezTo>
                      <a:cubicBezTo>
                        <a:pt x="0" y="3"/>
                        <a:pt x="0" y="3"/>
                        <a:pt x="0" y="3"/>
                      </a:cubicBezTo>
                      <a:close/>
                    </a:path>
                  </a:pathLst>
                </a:custGeom>
                <a:solidFill>
                  <a:srgbClr val="0096D6"/>
                </a:solidFill>
                <a:ln>
                  <a:noFill/>
                </a:ln>
              </p:spPr>
              <p:txBody>
                <a:bodyPr vert="horz" wrap="square" lIns="121888" tIns="60944" rIns="121888" bIns="609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6" b="0" i="0" u="none" strike="noStrike" kern="0" cap="none" spc="0" normalizeH="0" baseline="0" noProof="0" dirty="0" smtClean="0">
                    <a:ln>
                      <a:noFill/>
                    </a:ln>
                    <a:solidFill>
                      <a:prstClr val="black"/>
                    </a:solidFill>
                    <a:effectLst/>
                    <a:uLnTx/>
                    <a:uFillTx/>
                    <a:latin typeface="HP Simplified"/>
                  </a:endParaRPr>
                </a:p>
              </p:txBody>
            </p:sp>
            <p:sp>
              <p:nvSpPr>
                <p:cNvPr id="82" name="Freeform 23"/>
                <p:cNvSpPr>
                  <a:spLocks/>
                </p:cNvSpPr>
                <p:nvPr/>
              </p:nvSpPr>
              <p:spPr bwMode="auto">
                <a:xfrm>
                  <a:off x="-2065338" y="3363913"/>
                  <a:ext cx="266700" cy="258763"/>
                </a:xfrm>
                <a:custGeom>
                  <a:avLst/>
                  <a:gdLst>
                    <a:gd name="T0" fmla="*/ 0 w 70"/>
                    <a:gd name="T1" fmla="*/ 3 h 68"/>
                    <a:gd name="T2" fmla="*/ 3 w 70"/>
                    <a:gd name="T3" fmla="*/ 0 h 68"/>
                    <a:gd name="T4" fmla="*/ 67 w 70"/>
                    <a:gd name="T5" fmla="*/ 0 h 68"/>
                    <a:gd name="T6" fmla="*/ 70 w 70"/>
                    <a:gd name="T7" fmla="*/ 3 h 68"/>
                    <a:gd name="T8" fmla="*/ 70 w 70"/>
                    <a:gd name="T9" fmla="*/ 65 h 68"/>
                    <a:gd name="T10" fmla="*/ 67 w 70"/>
                    <a:gd name="T11" fmla="*/ 68 h 68"/>
                    <a:gd name="T12" fmla="*/ 3 w 70"/>
                    <a:gd name="T13" fmla="*/ 68 h 68"/>
                    <a:gd name="T14" fmla="*/ 0 w 70"/>
                    <a:gd name="T15" fmla="*/ 65 h 68"/>
                    <a:gd name="T16" fmla="*/ 0 w 70"/>
                    <a:gd name="T17" fmla="*/ 3 h 68"/>
                    <a:gd name="T18" fmla="*/ 0 w 70"/>
                    <a:gd name="T19" fmla="*/ 3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0" h="68">
                      <a:moveTo>
                        <a:pt x="0" y="3"/>
                      </a:moveTo>
                      <a:cubicBezTo>
                        <a:pt x="0" y="1"/>
                        <a:pt x="2" y="0"/>
                        <a:pt x="3" y="0"/>
                      </a:cubicBezTo>
                      <a:cubicBezTo>
                        <a:pt x="67" y="0"/>
                        <a:pt x="67" y="0"/>
                        <a:pt x="67" y="0"/>
                      </a:cubicBezTo>
                      <a:cubicBezTo>
                        <a:pt x="68" y="0"/>
                        <a:pt x="70" y="1"/>
                        <a:pt x="70" y="3"/>
                      </a:cubicBezTo>
                      <a:cubicBezTo>
                        <a:pt x="70" y="65"/>
                        <a:pt x="70" y="65"/>
                        <a:pt x="70" y="65"/>
                      </a:cubicBezTo>
                      <a:cubicBezTo>
                        <a:pt x="70" y="67"/>
                        <a:pt x="68" y="68"/>
                        <a:pt x="67" y="68"/>
                      </a:cubicBezTo>
                      <a:cubicBezTo>
                        <a:pt x="3" y="68"/>
                        <a:pt x="3" y="68"/>
                        <a:pt x="3" y="68"/>
                      </a:cubicBezTo>
                      <a:cubicBezTo>
                        <a:pt x="2" y="68"/>
                        <a:pt x="0" y="67"/>
                        <a:pt x="0" y="65"/>
                      </a:cubicBezTo>
                      <a:cubicBezTo>
                        <a:pt x="0" y="3"/>
                        <a:pt x="0" y="3"/>
                        <a:pt x="0" y="3"/>
                      </a:cubicBezTo>
                      <a:cubicBezTo>
                        <a:pt x="0" y="3"/>
                        <a:pt x="0" y="3"/>
                        <a:pt x="0" y="3"/>
                      </a:cubicBezTo>
                      <a:close/>
                    </a:path>
                  </a:pathLst>
                </a:custGeom>
                <a:solidFill>
                  <a:srgbClr val="0096D6"/>
                </a:solidFill>
                <a:ln>
                  <a:noFill/>
                </a:ln>
              </p:spPr>
              <p:txBody>
                <a:bodyPr vert="horz" wrap="square" lIns="121888" tIns="60944" rIns="121888" bIns="609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6" b="0" i="0" u="none" strike="noStrike" kern="0" cap="none" spc="0" normalizeH="0" baseline="0" noProof="0" dirty="0" smtClean="0">
                    <a:ln>
                      <a:noFill/>
                    </a:ln>
                    <a:solidFill>
                      <a:prstClr val="black"/>
                    </a:solidFill>
                    <a:effectLst/>
                    <a:uLnTx/>
                    <a:uFillTx/>
                    <a:latin typeface="HP Simplified"/>
                  </a:endParaRPr>
                </a:p>
              </p:txBody>
            </p:sp>
            <p:sp>
              <p:nvSpPr>
                <p:cNvPr id="83" name="Freeform 24"/>
                <p:cNvSpPr>
                  <a:spLocks/>
                </p:cNvSpPr>
                <p:nvPr/>
              </p:nvSpPr>
              <p:spPr bwMode="auto">
                <a:xfrm>
                  <a:off x="-2273300" y="3081338"/>
                  <a:ext cx="131763" cy="136525"/>
                </a:xfrm>
                <a:custGeom>
                  <a:avLst/>
                  <a:gdLst>
                    <a:gd name="T0" fmla="*/ 0 w 35"/>
                    <a:gd name="T1" fmla="*/ 2 h 36"/>
                    <a:gd name="T2" fmla="*/ 3 w 35"/>
                    <a:gd name="T3" fmla="*/ 0 h 36"/>
                    <a:gd name="T4" fmla="*/ 33 w 35"/>
                    <a:gd name="T5" fmla="*/ 0 h 36"/>
                    <a:gd name="T6" fmla="*/ 35 w 35"/>
                    <a:gd name="T7" fmla="*/ 2 h 36"/>
                    <a:gd name="T8" fmla="*/ 35 w 35"/>
                    <a:gd name="T9" fmla="*/ 33 h 36"/>
                    <a:gd name="T10" fmla="*/ 33 w 35"/>
                    <a:gd name="T11" fmla="*/ 36 h 36"/>
                    <a:gd name="T12" fmla="*/ 3 w 35"/>
                    <a:gd name="T13" fmla="*/ 36 h 36"/>
                    <a:gd name="T14" fmla="*/ 0 w 35"/>
                    <a:gd name="T15" fmla="*/ 33 h 36"/>
                    <a:gd name="T16" fmla="*/ 0 w 35"/>
                    <a:gd name="T17" fmla="*/ 2 h 36"/>
                    <a:gd name="T18" fmla="*/ 0 w 35"/>
                    <a:gd name="T19" fmla="*/ 2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5" h="36">
                      <a:moveTo>
                        <a:pt x="0" y="2"/>
                      </a:moveTo>
                      <a:cubicBezTo>
                        <a:pt x="0" y="1"/>
                        <a:pt x="1" y="0"/>
                        <a:pt x="3" y="0"/>
                      </a:cubicBezTo>
                      <a:cubicBezTo>
                        <a:pt x="33" y="0"/>
                        <a:pt x="33" y="0"/>
                        <a:pt x="33" y="0"/>
                      </a:cubicBezTo>
                      <a:cubicBezTo>
                        <a:pt x="34" y="0"/>
                        <a:pt x="35" y="1"/>
                        <a:pt x="35" y="2"/>
                      </a:cubicBezTo>
                      <a:cubicBezTo>
                        <a:pt x="35" y="33"/>
                        <a:pt x="35" y="33"/>
                        <a:pt x="35" y="33"/>
                      </a:cubicBezTo>
                      <a:cubicBezTo>
                        <a:pt x="35" y="35"/>
                        <a:pt x="34" y="36"/>
                        <a:pt x="33" y="36"/>
                      </a:cubicBezTo>
                      <a:cubicBezTo>
                        <a:pt x="3" y="36"/>
                        <a:pt x="3" y="36"/>
                        <a:pt x="3" y="36"/>
                      </a:cubicBezTo>
                      <a:cubicBezTo>
                        <a:pt x="1" y="36"/>
                        <a:pt x="0" y="35"/>
                        <a:pt x="0" y="33"/>
                      </a:cubicBezTo>
                      <a:cubicBezTo>
                        <a:pt x="0" y="2"/>
                        <a:pt x="0" y="2"/>
                        <a:pt x="0" y="2"/>
                      </a:cubicBezTo>
                      <a:cubicBezTo>
                        <a:pt x="0" y="2"/>
                        <a:pt x="0" y="2"/>
                        <a:pt x="0" y="2"/>
                      </a:cubicBezTo>
                      <a:close/>
                    </a:path>
                  </a:pathLst>
                </a:custGeom>
                <a:solidFill>
                  <a:srgbClr val="0096D6"/>
                </a:solidFill>
                <a:ln>
                  <a:noFill/>
                </a:ln>
              </p:spPr>
              <p:txBody>
                <a:bodyPr vert="horz" wrap="square" lIns="121888" tIns="60944" rIns="121888" bIns="609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6" b="0" i="0" u="none" strike="noStrike" kern="0" cap="none" spc="0" normalizeH="0" baseline="0" noProof="0" dirty="0" smtClean="0">
                    <a:ln>
                      <a:noFill/>
                    </a:ln>
                    <a:solidFill>
                      <a:prstClr val="black"/>
                    </a:solidFill>
                    <a:effectLst/>
                    <a:uLnTx/>
                    <a:uFillTx/>
                    <a:latin typeface="HP Simplified"/>
                  </a:endParaRPr>
                </a:p>
              </p:txBody>
            </p:sp>
            <p:sp>
              <p:nvSpPr>
                <p:cNvPr id="84" name="Freeform 25"/>
                <p:cNvSpPr>
                  <a:spLocks/>
                </p:cNvSpPr>
                <p:nvPr/>
              </p:nvSpPr>
              <p:spPr bwMode="auto">
                <a:xfrm>
                  <a:off x="-2224088" y="3382963"/>
                  <a:ext cx="87313" cy="87313"/>
                </a:xfrm>
                <a:custGeom>
                  <a:avLst/>
                  <a:gdLst>
                    <a:gd name="T0" fmla="*/ 0 w 23"/>
                    <a:gd name="T1" fmla="*/ 3 h 23"/>
                    <a:gd name="T2" fmla="*/ 3 w 23"/>
                    <a:gd name="T3" fmla="*/ 0 h 23"/>
                    <a:gd name="T4" fmla="*/ 21 w 23"/>
                    <a:gd name="T5" fmla="*/ 0 h 23"/>
                    <a:gd name="T6" fmla="*/ 23 w 23"/>
                    <a:gd name="T7" fmla="*/ 3 h 23"/>
                    <a:gd name="T8" fmla="*/ 23 w 23"/>
                    <a:gd name="T9" fmla="*/ 20 h 23"/>
                    <a:gd name="T10" fmla="*/ 21 w 23"/>
                    <a:gd name="T11" fmla="*/ 23 h 23"/>
                    <a:gd name="T12" fmla="*/ 3 w 23"/>
                    <a:gd name="T13" fmla="*/ 23 h 23"/>
                    <a:gd name="T14" fmla="*/ 0 w 23"/>
                    <a:gd name="T15" fmla="*/ 20 h 23"/>
                    <a:gd name="T16" fmla="*/ 0 w 23"/>
                    <a:gd name="T17" fmla="*/ 3 h 23"/>
                    <a:gd name="T18" fmla="*/ 0 w 23"/>
                    <a:gd name="T19" fmla="*/ 3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 h="23">
                      <a:moveTo>
                        <a:pt x="0" y="3"/>
                      </a:moveTo>
                      <a:cubicBezTo>
                        <a:pt x="0" y="1"/>
                        <a:pt x="2" y="0"/>
                        <a:pt x="3" y="0"/>
                      </a:cubicBezTo>
                      <a:cubicBezTo>
                        <a:pt x="21" y="0"/>
                        <a:pt x="21" y="0"/>
                        <a:pt x="21" y="0"/>
                      </a:cubicBezTo>
                      <a:cubicBezTo>
                        <a:pt x="22" y="0"/>
                        <a:pt x="23" y="1"/>
                        <a:pt x="23" y="3"/>
                      </a:cubicBezTo>
                      <a:cubicBezTo>
                        <a:pt x="23" y="20"/>
                        <a:pt x="23" y="20"/>
                        <a:pt x="23" y="20"/>
                      </a:cubicBezTo>
                      <a:cubicBezTo>
                        <a:pt x="23" y="21"/>
                        <a:pt x="22" y="23"/>
                        <a:pt x="21" y="23"/>
                      </a:cubicBezTo>
                      <a:cubicBezTo>
                        <a:pt x="3" y="23"/>
                        <a:pt x="3" y="23"/>
                        <a:pt x="3" y="23"/>
                      </a:cubicBezTo>
                      <a:cubicBezTo>
                        <a:pt x="2" y="23"/>
                        <a:pt x="0" y="21"/>
                        <a:pt x="0" y="20"/>
                      </a:cubicBezTo>
                      <a:cubicBezTo>
                        <a:pt x="0" y="3"/>
                        <a:pt x="0" y="3"/>
                        <a:pt x="0" y="3"/>
                      </a:cubicBezTo>
                      <a:cubicBezTo>
                        <a:pt x="0" y="3"/>
                        <a:pt x="0" y="3"/>
                        <a:pt x="0" y="3"/>
                      </a:cubicBezTo>
                      <a:close/>
                    </a:path>
                  </a:pathLst>
                </a:custGeom>
                <a:solidFill>
                  <a:srgbClr val="0096D6"/>
                </a:solidFill>
                <a:ln>
                  <a:noFill/>
                </a:ln>
              </p:spPr>
              <p:txBody>
                <a:bodyPr vert="horz" wrap="square" lIns="121888" tIns="60944" rIns="121888" bIns="609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6" b="0" i="0" u="none" strike="noStrike" kern="0" cap="none" spc="0" normalizeH="0" baseline="0" noProof="0" dirty="0" smtClean="0">
                    <a:ln>
                      <a:noFill/>
                    </a:ln>
                    <a:solidFill>
                      <a:prstClr val="black"/>
                    </a:solidFill>
                    <a:effectLst/>
                    <a:uLnTx/>
                    <a:uFillTx/>
                    <a:latin typeface="HP Simplified"/>
                  </a:endParaRPr>
                </a:p>
              </p:txBody>
            </p:sp>
            <p:sp>
              <p:nvSpPr>
                <p:cNvPr id="85" name="Freeform 26"/>
                <p:cNvSpPr>
                  <a:spLocks/>
                </p:cNvSpPr>
                <p:nvPr/>
              </p:nvSpPr>
              <p:spPr bwMode="auto">
                <a:xfrm>
                  <a:off x="-2316163" y="3275013"/>
                  <a:ext cx="73025" cy="69850"/>
                </a:xfrm>
                <a:custGeom>
                  <a:avLst/>
                  <a:gdLst>
                    <a:gd name="T0" fmla="*/ 0 w 19"/>
                    <a:gd name="T1" fmla="*/ 3 h 18"/>
                    <a:gd name="T2" fmla="*/ 3 w 19"/>
                    <a:gd name="T3" fmla="*/ 0 h 18"/>
                    <a:gd name="T4" fmla="*/ 16 w 19"/>
                    <a:gd name="T5" fmla="*/ 0 h 18"/>
                    <a:gd name="T6" fmla="*/ 19 w 19"/>
                    <a:gd name="T7" fmla="*/ 3 h 18"/>
                    <a:gd name="T8" fmla="*/ 19 w 19"/>
                    <a:gd name="T9" fmla="*/ 16 h 18"/>
                    <a:gd name="T10" fmla="*/ 16 w 19"/>
                    <a:gd name="T11" fmla="*/ 18 h 18"/>
                    <a:gd name="T12" fmla="*/ 3 w 19"/>
                    <a:gd name="T13" fmla="*/ 18 h 18"/>
                    <a:gd name="T14" fmla="*/ 0 w 19"/>
                    <a:gd name="T15" fmla="*/ 16 h 18"/>
                    <a:gd name="T16" fmla="*/ 0 w 19"/>
                    <a:gd name="T17" fmla="*/ 3 h 18"/>
                    <a:gd name="T18" fmla="*/ 0 w 19"/>
                    <a:gd name="T19" fmla="*/ 3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8">
                      <a:moveTo>
                        <a:pt x="0" y="3"/>
                      </a:moveTo>
                      <a:cubicBezTo>
                        <a:pt x="0" y="1"/>
                        <a:pt x="1" y="0"/>
                        <a:pt x="3" y="0"/>
                      </a:cubicBezTo>
                      <a:cubicBezTo>
                        <a:pt x="16" y="0"/>
                        <a:pt x="16" y="0"/>
                        <a:pt x="16" y="0"/>
                      </a:cubicBezTo>
                      <a:cubicBezTo>
                        <a:pt x="18" y="0"/>
                        <a:pt x="19" y="1"/>
                        <a:pt x="19" y="3"/>
                      </a:cubicBezTo>
                      <a:cubicBezTo>
                        <a:pt x="19" y="16"/>
                        <a:pt x="19" y="16"/>
                        <a:pt x="19" y="16"/>
                      </a:cubicBezTo>
                      <a:cubicBezTo>
                        <a:pt x="19" y="17"/>
                        <a:pt x="18" y="18"/>
                        <a:pt x="16" y="18"/>
                      </a:cubicBezTo>
                      <a:cubicBezTo>
                        <a:pt x="3" y="18"/>
                        <a:pt x="3" y="18"/>
                        <a:pt x="3" y="18"/>
                      </a:cubicBezTo>
                      <a:cubicBezTo>
                        <a:pt x="1" y="18"/>
                        <a:pt x="0" y="17"/>
                        <a:pt x="0" y="16"/>
                      </a:cubicBezTo>
                      <a:cubicBezTo>
                        <a:pt x="0" y="3"/>
                        <a:pt x="0" y="3"/>
                        <a:pt x="0" y="3"/>
                      </a:cubicBezTo>
                      <a:cubicBezTo>
                        <a:pt x="0" y="3"/>
                        <a:pt x="0" y="3"/>
                        <a:pt x="0" y="3"/>
                      </a:cubicBezTo>
                      <a:close/>
                    </a:path>
                  </a:pathLst>
                </a:custGeom>
                <a:solidFill>
                  <a:srgbClr val="0096D6"/>
                </a:solidFill>
                <a:ln>
                  <a:noFill/>
                </a:ln>
              </p:spPr>
              <p:txBody>
                <a:bodyPr vert="horz" wrap="square" lIns="121888" tIns="60944" rIns="121888" bIns="609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6" b="0" i="0" u="none" strike="noStrike" kern="0" cap="none" spc="0" normalizeH="0" baseline="0" noProof="0" dirty="0" smtClean="0">
                    <a:ln>
                      <a:noFill/>
                    </a:ln>
                    <a:solidFill>
                      <a:prstClr val="black"/>
                    </a:solidFill>
                    <a:effectLst/>
                    <a:uLnTx/>
                    <a:uFillTx/>
                    <a:latin typeface="HP Simplified"/>
                  </a:endParaRPr>
                </a:p>
              </p:txBody>
            </p:sp>
            <p:sp>
              <p:nvSpPr>
                <p:cNvPr id="86" name="Freeform 27"/>
                <p:cNvSpPr>
                  <a:spLocks/>
                </p:cNvSpPr>
                <p:nvPr/>
              </p:nvSpPr>
              <p:spPr bwMode="auto">
                <a:xfrm>
                  <a:off x="-2316163" y="3508376"/>
                  <a:ext cx="65088" cy="60325"/>
                </a:xfrm>
                <a:custGeom>
                  <a:avLst/>
                  <a:gdLst>
                    <a:gd name="T0" fmla="*/ 0 w 17"/>
                    <a:gd name="T1" fmla="*/ 3 h 16"/>
                    <a:gd name="T2" fmla="*/ 3 w 17"/>
                    <a:gd name="T3" fmla="*/ 0 h 16"/>
                    <a:gd name="T4" fmla="*/ 14 w 17"/>
                    <a:gd name="T5" fmla="*/ 0 h 16"/>
                    <a:gd name="T6" fmla="*/ 17 w 17"/>
                    <a:gd name="T7" fmla="*/ 3 h 16"/>
                    <a:gd name="T8" fmla="*/ 17 w 17"/>
                    <a:gd name="T9" fmla="*/ 13 h 16"/>
                    <a:gd name="T10" fmla="*/ 14 w 17"/>
                    <a:gd name="T11" fmla="*/ 16 h 16"/>
                    <a:gd name="T12" fmla="*/ 3 w 17"/>
                    <a:gd name="T13" fmla="*/ 16 h 16"/>
                    <a:gd name="T14" fmla="*/ 0 w 17"/>
                    <a:gd name="T15" fmla="*/ 13 h 16"/>
                    <a:gd name="T16" fmla="*/ 0 w 17"/>
                    <a:gd name="T17" fmla="*/ 3 h 16"/>
                    <a:gd name="T18" fmla="*/ 0 w 17"/>
                    <a:gd name="T19" fmla="*/ 3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7" h="16">
                      <a:moveTo>
                        <a:pt x="0" y="3"/>
                      </a:moveTo>
                      <a:cubicBezTo>
                        <a:pt x="0" y="1"/>
                        <a:pt x="1" y="0"/>
                        <a:pt x="3" y="0"/>
                      </a:cubicBezTo>
                      <a:cubicBezTo>
                        <a:pt x="14" y="0"/>
                        <a:pt x="14" y="0"/>
                        <a:pt x="14" y="0"/>
                      </a:cubicBezTo>
                      <a:cubicBezTo>
                        <a:pt x="15" y="0"/>
                        <a:pt x="17" y="1"/>
                        <a:pt x="17" y="3"/>
                      </a:cubicBezTo>
                      <a:cubicBezTo>
                        <a:pt x="17" y="13"/>
                        <a:pt x="17" y="13"/>
                        <a:pt x="17" y="13"/>
                      </a:cubicBezTo>
                      <a:cubicBezTo>
                        <a:pt x="17" y="14"/>
                        <a:pt x="15" y="16"/>
                        <a:pt x="14" y="16"/>
                      </a:cubicBezTo>
                      <a:cubicBezTo>
                        <a:pt x="3" y="16"/>
                        <a:pt x="3" y="16"/>
                        <a:pt x="3" y="16"/>
                      </a:cubicBezTo>
                      <a:cubicBezTo>
                        <a:pt x="1" y="16"/>
                        <a:pt x="0" y="14"/>
                        <a:pt x="0" y="13"/>
                      </a:cubicBezTo>
                      <a:cubicBezTo>
                        <a:pt x="0" y="3"/>
                        <a:pt x="0" y="3"/>
                        <a:pt x="0" y="3"/>
                      </a:cubicBezTo>
                      <a:cubicBezTo>
                        <a:pt x="0" y="3"/>
                        <a:pt x="0" y="3"/>
                        <a:pt x="0" y="3"/>
                      </a:cubicBezTo>
                      <a:close/>
                    </a:path>
                  </a:pathLst>
                </a:custGeom>
                <a:solidFill>
                  <a:srgbClr val="0096D6"/>
                </a:solidFill>
                <a:ln>
                  <a:noFill/>
                </a:ln>
              </p:spPr>
              <p:txBody>
                <a:bodyPr vert="horz" wrap="square" lIns="121888" tIns="60944" rIns="121888" bIns="60944" numCol="1"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66" b="0" i="0" u="none" strike="noStrike" kern="0" cap="none" spc="0" normalizeH="0" baseline="0" noProof="0" dirty="0" smtClean="0">
                    <a:ln>
                      <a:noFill/>
                    </a:ln>
                    <a:solidFill>
                      <a:prstClr val="black"/>
                    </a:solidFill>
                    <a:effectLst/>
                    <a:uLnTx/>
                    <a:uFillTx/>
                    <a:latin typeface="HP Simplified"/>
                  </a:endParaRPr>
                </a:p>
              </p:txBody>
            </p:sp>
          </p:grpSp>
        </p:grpSp>
        <p:grpSp>
          <p:nvGrpSpPr>
            <p:cNvPr id="87" name="Group 5"/>
            <p:cNvGrpSpPr/>
            <p:nvPr/>
          </p:nvGrpSpPr>
          <p:grpSpPr>
            <a:xfrm>
              <a:off x="8087788" y="2273628"/>
              <a:ext cx="3617846" cy="3141217"/>
              <a:chOff x="5933542" y="1849183"/>
              <a:chExt cx="2714091" cy="2356527"/>
            </a:xfrm>
          </p:grpSpPr>
          <p:sp>
            <p:nvSpPr>
              <p:cNvPr id="88" name="TextBox 123"/>
              <p:cNvSpPr txBox="1"/>
              <p:nvPr/>
            </p:nvSpPr>
            <p:spPr>
              <a:xfrm>
                <a:off x="5933542" y="3214191"/>
                <a:ext cx="2714091" cy="991519"/>
              </a:xfrm>
              <a:prstGeom prst="rect">
                <a:avLst/>
              </a:prstGeom>
              <a:noFill/>
            </p:spPr>
            <p:txBody>
              <a:bodyPr wrap="square" rtlCol="0">
                <a:spAutoFit/>
              </a:bodyPr>
              <a:lstStyle/>
              <a:p>
                <a:pPr marL="148267" indent="-457200" defTabSz="914103">
                  <a:lnSpc>
                    <a:spcPct val="90000"/>
                  </a:lnSpc>
                  <a:spcBef>
                    <a:spcPct val="0"/>
                  </a:spcBef>
                  <a:spcAft>
                    <a:spcPts val="533"/>
                  </a:spcAft>
                  <a:buSzPct val="100000"/>
                  <a:buAutoNum type="arabicPeriod" startAt="3"/>
                </a:pPr>
                <a:r>
                  <a:rPr lang="zh-CN" altLang="en-US" sz="2132" dirty="0" smtClean="0">
                    <a:gradFill>
                      <a:gsLst>
                        <a:gs pos="60914">
                          <a:srgbClr val="535455"/>
                        </a:gs>
                        <a:gs pos="43655">
                          <a:srgbClr val="535455"/>
                        </a:gs>
                      </a:gsLst>
                      <a:lin ang="5400000" scaled="1"/>
                    </a:gradFill>
                    <a:latin typeface="HP Simplified"/>
                    <a:ea typeface="+mj-ea"/>
                    <a:cs typeface="+mj-cs"/>
                  </a:rPr>
                  <a:t>云自动的扩展资源，提供冗余，并修复节点</a:t>
                </a:r>
                <a:endParaRPr lang="en-US" altLang="zh-CN" sz="2132" dirty="0" smtClean="0">
                  <a:gradFill>
                    <a:gsLst>
                      <a:gs pos="60914">
                        <a:srgbClr val="535455"/>
                      </a:gs>
                      <a:gs pos="43655">
                        <a:srgbClr val="535455"/>
                      </a:gs>
                    </a:gsLst>
                    <a:lin ang="5400000" scaled="1"/>
                  </a:gradFill>
                  <a:latin typeface="HP Simplified"/>
                  <a:ea typeface="+mj-ea"/>
                  <a:cs typeface="+mj-cs"/>
                </a:endParaRPr>
              </a:p>
            </p:txBody>
          </p:sp>
          <p:grpSp>
            <p:nvGrpSpPr>
              <p:cNvPr id="89" name="Group 2"/>
              <p:cNvGrpSpPr/>
              <p:nvPr/>
            </p:nvGrpSpPr>
            <p:grpSpPr>
              <a:xfrm>
                <a:off x="6664785" y="1849183"/>
                <a:ext cx="1241586" cy="1236918"/>
                <a:chOff x="5382120" y="2228195"/>
                <a:chExt cx="1115958" cy="1111762"/>
              </a:xfrm>
            </p:grpSpPr>
            <p:sp>
              <p:nvSpPr>
                <p:cNvPr id="90" name="Freeform 11"/>
                <p:cNvSpPr>
                  <a:spLocks/>
                </p:cNvSpPr>
                <p:nvPr/>
              </p:nvSpPr>
              <p:spPr bwMode="auto">
                <a:xfrm>
                  <a:off x="5713385" y="3005482"/>
                  <a:ext cx="429638" cy="334475"/>
                </a:xfrm>
                <a:custGeom>
                  <a:avLst/>
                  <a:gdLst>
                    <a:gd name="T0" fmla="*/ 36 w 129"/>
                    <a:gd name="T1" fmla="*/ 1 h 100"/>
                    <a:gd name="T2" fmla="*/ 36 w 129"/>
                    <a:gd name="T3" fmla="*/ 31 h 100"/>
                    <a:gd name="T4" fmla="*/ 32 w 129"/>
                    <a:gd name="T5" fmla="*/ 36 h 100"/>
                    <a:gd name="T6" fmla="*/ 4 w 129"/>
                    <a:gd name="T7" fmla="*/ 36 h 100"/>
                    <a:gd name="T8" fmla="*/ 1 w 129"/>
                    <a:gd name="T9" fmla="*/ 38 h 100"/>
                    <a:gd name="T10" fmla="*/ 61 w 129"/>
                    <a:gd name="T11" fmla="*/ 98 h 100"/>
                    <a:gd name="T12" fmla="*/ 68 w 129"/>
                    <a:gd name="T13" fmla="*/ 98 h 100"/>
                    <a:gd name="T14" fmla="*/ 128 w 129"/>
                    <a:gd name="T15" fmla="*/ 37 h 100"/>
                    <a:gd name="T16" fmla="*/ 127 w 129"/>
                    <a:gd name="T17" fmla="*/ 33 h 100"/>
                    <a:gd name="T18" fmla="*/ 98 w 129"/>
                    <a:gd name="T19" fmla="*/ 33 h 100"/>
                    <a:gd name="T20" fmla="*/ 94 w 129"/>
                    <a:gd name="T21" fmla="*/ 29 h 100"/>
                    <a:gd name="T22" fmla="*/ 94 w 129"/>
                    <a:gd name="T23" fmla="*/ 0 h 100"/>
                    <a:gd name="T24" fmla="*/ 65 w 129"/>
                    <a:gd name="T25" fmla="*/ 7 h 100"/>
                    <a:gd name="T26" fmla="*/ 36 w 129"/>
                    <a:gd name="T27" fmla="*/ 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100">
                      <a:moveTo>
                        <a:pt x="36" y="1"/>
                      </a:moveTo>
                      <a:cubicBezTo>
                        <a:pt x="36" y="31"/>
                        <a:pt x="36" y="31"/>
                        <a:pt x="36" y="31"/>
                      </a:cubicBezTo>
                      <a:cubicBezTo>
                        <a:pt x="36" y="33"/>
                        <a:pt x="34" y="36"/>
                        <a:pt x="32" y="36"/>
                      </a:cubicBezTo>
                      <a:cubicBezTo>
                        <a:pt x="4" y="36"/>
                        <a:pt x="4" y="36"/>
                        <a:pt x="4" y="36"/>
                      </a:cubicBezTo>
                      <a:cubicBezTo>
                        <a:pt x="0" y="36"/>
                        <a:pt x="0" y="37"/>
                        <a:pt x="1" y="38"/>
                      </a:cubicBezTo>
                      <a:cubicBezTo>
                        <a:pt x="61" y="98"/>
                        <a:pt x="61" y="98"/>
                        <a:pt x="61" y="98"/>
                      </a:cubicBezTo>
                      <a:cubicBezTo>
                        <a:pt x="63" y="100"/>
                        <a:pt x="66" y="100"/>
                        <a:pt x="68" y="98"/>
                      </a:cubicBezTo>
                      <a:cubicBezTo>
                        <a:pt x="128" y="37"/>
                        <a:pt x="128" y="37"/>
                        <a:pt x="128" y="37"/>
                      </a:cubicBezTo>
                      <a:cubicBezTo>
                        <a:pt x="129" y="35"/>
                        <a:pt x="129" y="33"/>
                        <a:pt x="127" y="33"/>
                      </a:cubicBezTo>
                      <a:cubicBezTo>
                        <a:pt x="98" y="33"/>
                        <a:pt x="98" y="33"/>
                        <a:pt x="98" y="33"/>
                      </a:cubicBezTo>
                      <a:cubicBezTo>
                        <a:pt x="96" y="33"/>
                        <a:pt x="94" y="31"/>
                        <a:pt x="94" y="29"/>
                      </a:cubicBezTo>
                      <a:cubicBezTo>
                        <a:pt x="94" y="15"/>
                        <a:pt x="94" y="6"/>
                        <a:pt x="94" y="0"/>
                      </a:cubicBezTo>
                      <a:cubicBezTo>
                        <a:pt x="85" y="4"/>
                        <a:pt x="75" y="7"/>
                        <a:pt x="65" y="7"/>
                      </a:cubicBezTo>
                      <a:cubicBezTo>
                        <a:pt x="54" y="7"/>
                        <a:pt x="45" y="4"/>
                        <a:pt x="36" y="1"/>
                      </a:cubicBezTo>
                      <a:close/>
                    </a:path>
                  </a:pathLst>
                </a:custGeom>
                <a:solidFill>
                  <a:srgbClr val="ABA051"/>
                </a:solidFill>
                <a:ln>
                  <a:noFill/>
                </a:ln>
              </p:spPr>
              <p:txBody>
                <a:bodyPr vert="horz" wrap="square" lIns="121888" tIns="60944" rIns="121888" bIns="60944" numCol="1" anchor="t" anchorCtr="0" compatLnSpc="1">
                  <a:prstTxWarp prst="textNoShape">
                    <a:avLst/>
                  </a:prstTxWarp>
                </a:bodyPr>
                <a:lstStyle/>
                <a:p>
                  <a:pPr defTabSz="914400"/>
                  <a:endParaRPr lang="en-US" sz="1866" dirty="0">
                    <a:solidFill>
                      <a:prstClr val="black"/>
                    </a:solidFill>
                    <a:latin typeface="HP Simplified"/>
                  </a:endParaRPr>
                </a:p>
              </p:txBody>
            </p:sp>
            <p:sp>
              <p:nvSpPr>
                <p:cNvPr id="91" name="Freeform 12"/>
                <p:cNvSpPr>
                  <a:spLocks/>
                </p:cNvSpPr>
                <p:nvPr/>
              </p:nvSpPr>
              <p:spPr bwMode="auto">
                <a:xfrm>
                  <a:off x="6156607" y="2562260"/>
                  <a:ext cx="341471" cy="429639"/>
                </a:xfrm>
                <a:custGeom>
                  <a:avLst/>
                  <a:gdLst>
                    <a:gd name="T0" fmla="*/ 100 w 102"/>
                    <a:gd name="T1" fmla="*/ 61 h 129"/>
                    <a:gd name="T2" fmla="*/ 39 w 102"/>
                    <a:gd name="T3" fmla="*/ 1 h 129"/>
                    <a:gd name="T4" fmla="*/ 35 w 102"/>
                    <a:gd name="T5" fmla="*/ 2 h 129"/>
                    <a:gd name="T6" fmla="*/ 35 w 102"/>
                    <a:gd name="T7" fmla="*/ 31 h 129"/>
                    <a:gd name="T8" fmla="*/ 31 w 102"/>
                    <a:gd name="T9" fmla="*/ 35 h 129"/>
                    <a:gd name="T10" fmla="*/ 0 w 102"/>
                    <a:gd name="T11" fmla="*/ 35 h 129"/>
                    <a:gd name="T12" fmla="*/ 7 w 102"/>
                    <a:gd name="T13" fmla="*/ 64 h 129"/>
                    <a:gd name="T14" fmla="*/ 1 w 102"/>
                    <a:gd name="T15" fmla="*/ 93 h 129"/>
                    <a:gd name="T16" fmla="*/ 33 w 102"/>
                    <a:gd name="T17" fmla="*/ 93 h 129"/>
                    <a:gd name="T18" fmla="*/ 38 w 102"/>
                    <a:gd name="T19" fmla="*/ 97 h 129"/>
                    <a:gd name="T20" fmla="*/ 38 w 102"/>
                    <a:gd name="T21" fmla="*/ 126 h 129"/>
                    <a:gd name="T22" fmla="*/ 40 w 102"/>
                    <a:gd name="T23" fmla="*/ 128 h 129"/>
                    <a:gd name="T24" fmla="*/ 100 w 102"/>
                    <a:gd name="T25" fmla="*/ 68 h 129"/>
                    <a:gd name="T26" fmla="*/ 100 w 102"/>
                    <a:gd name="T27" fmla="*/ 61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02" h="129">
                      <a:moveTo>
                        <a:pt x="100" y="61"/>
                      </a:moveTo>
                      <a:cubicBezTo>
                        <a:pt x="39" y="1"/>
                        <a:pt x="39" y="1"/>
                        <a:pt x="39" y="1"/>
                      </a:cubicBezTo>
                      <a:cubicBezTo>
                        <a:pt x="37" y="0"/>
                        <a:pt x="35" y="0"/>
                        <a:pt x="35" y="2"/>
                      </a:cubicBezTo>
                      <a:cubicBezTo>
                        <a:pt x="35" y="31"/>
                        <a:pt x="35" y="31"/>
                        <a:pt x="35" y="31"/>
                      </a:cubicBezTo>
                      <a:cubicBezTo>
                        <a:pt x="35" y="33"/>
                        <a:pt x="33" y="35"/>
                        <a:pt x="31" y="35"/>
                      </a:cubicBezTo>
                      <a:cubicBezTo>
                        <a:pt x="16" y="35"/>
                        <a:pt x="6" y="35"/>
                        <a:pt x="0" y="35"/>
                      </a:cubicBezTo>
                      <a:cubicBezTo>
                        <a:pt x="4" y="44"/>
                        <a:pt x="7" y="54"/>
                        <a:pt x="7" y="64"/>
                      </a:cubicBezTo>
                      <a:cubicBezTo>
                        <a:pt x="7" y="75"/>
                        <a:pt x="4" y="84"/>
                        <a:pt x="1" y="93"/>
                      </a:cubicBezTo>
                      <a:cubicBezTo>
                        <a:pt x="33" y="93"/>
                        <a:pt x="33" y="93"/>
                        <a:pt x="33" y="93"/>
                      </a:cubicBezTo>
                      <a:cubicBezTo>
                        <a:pt x="35" y="93"/>
                        <a:pt x="38" y="95"/>
                        <a:pt x="38" y="97"/>
                      </a:cubicBezTo>
                      <a:cubicBezTo>
                        <a:pt x="38" y="126"/>
                        <a:pt x="38" y="126"/>
                        <a:pt x="38" y="126"/>
                      </a:cubicBezTo>
                      <a:cubicBezTo>
                        <a:pt x="38" y="129"/>
                        <a:pt x="39" y="129"/>
                        <a:pt x="40" y="128"/>
                      </a:cubicBezTo>
                      <a:cubicBezTo>
                        <a:pt x="100" y="68"/>
                        <a:pt x="100" y="68"/>
                        <a:pt x="100" y="68"/>
                      </a:cubicBezTo>
                      <a:cubicBezTo>
                        <a:pt x="102" y="66"/>
                        <a:pt x="102" y="63"/>
                        <a:pt x="100" y="61"/>
                      </a:cubicBezTo>
                      <a:close/>
                    </a:path>
                  </a:pathLst>
                </a:custGeom>
                <a:solidFill>
                  <a:srgbClr val="ABA051"/>
                </a:solidFill>
                <a:ln>
                  <a:noFill/>
                </a:ln>
              </p:spPr>
              <p:txBody>
                <a:bodyPr vert="horz" wrap="square" lIns="121888" tIns="60944" rIns="121888" bIns="60944" numCol="1" anchor="t" anchorCtr="0" compatLnSpc="1">
                  <a:prstTxWarp prst="textNoShape">
                    <a:avLst/>
                  </a:prstTxWarp>
                </a:bodyPr>
                <a:lstStyle/>
                <a:p>
                  <a:pPr defTabSz="914400"/>
                  <a:endParaRPr lang="en-US" sz="1866" dirty="0">
                    <a:solidFill>
                      <a:prstClr val="black"/>
                    </a:solidFill>
                    <a:latin typeface="HP Simplified"/>
                  </a:endParaRPr>
                </a:p>
              </p:txBody>
            </p:sp>
            <p:sp>
              <p:nvSpPr>
                <p:cNvPr id="92" name="Freeform 13"/>
                <p:cNvSpPr>
                  <a:spLocks/>
                </p:cNvSpPr>
                <p:nvPr/>
              </p:nvSpPr>
              <p:spPr bwMode="auto">
                <a:xfrm>
                  <a:off x="5713385" y="2228195"/>
                  <a:ext cx="429638" cy="320480"/>
                </a:xfrm>
                <a:custGeom>
                  <a:avLst/>
                  <a:gdLst>
                    <a:gd name="T0" fmla="*/ 93 w 129"/>
                    <a:gd name="T1" fmla="*/ 95 h 96"/>
                    <a:gd name="T2" fmla="*/ 93 w 129"/>
                    <a:gd name="T3" fmla="*/ 68 h 96"/>
                    <a:gd name="T4" fmla="*/ 97 w 129"/>
                    <a:gd name="T5" fmla="*/ 64 h 96"/>
                    <a:gd name="T6" fmla="*/ 126 w 129"/>
                    <a:gd name="T7" fmla="*/ 64 h 96"/>
                    <a:gd name="T8" fmla="*/ 128 w 129"/>
                    <a:gd name="T9" fmla="*/ 62 h 96"/>
                    <a:gd name="T10" fmla="*/ 68 w 129"/>
                    <a:gd name="T11" fmla="*/ 2 h 96"/>
                    <a:gd name="T12" fmla="*/ 61 w 129"/>
                    <a:gd name="T13" fmla="*/ 2 h 96"/>
                    <a:gd name="T14" fmla="*/ 1 w 129"/>
                    <a:gd name="T15" fmla="*/ 63 h 96"/>
                    <a:gd name="T16" fmla="*/ 3 w 129"/>
                    <a:gd name="T17" fmla="*/ 66 h 96"/>
                    <a:gd name="T18" fmla="*/ 31 w 129"/>
                    <a:gd name="T19" fmla="*/ 66 h 96"/>
                    <a:gd name="T20" fmla="*/ 35 w 129"/>
                    <a:gd name="T21" fmla="*/ 71 h 96"/>
                    <a:gd name="T22" fmla="*/ 35 w 129"/>
                    <a:gd name="T23" fmla="*/ 96 h 96"/>
                    <a:gd name="T24" fmla="*/ 65 w 129"/>
                    <a:gd name="T25" fmla="*/ 89 h 96"/>
                    <a:gd name="T26" fmla="*/ 93 w 129"/>
                    <a:gd name="T27" fmla="*/ 95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9" h="96">
                      <a:moveTo>
                        <a:pt x="93" y="95"/>
                      </a:moveTo>
                      <a:cubicBezTo>
                        <a:pt x="93" y="68"/>
                        <a:pt x="93" y="68"/>
                        <a:pt x="93" y="68"/>
                      </a:cubicBezTo>
                      <a:cubicBezTo>
                        <a:pt x="93" y="66"/>
                        <a:pt x="95" y="64"/>
                        <a:pt x="97" y="64"/>
                      </a:cubicBezTo>
                      <a:cubicBezTo>
                        <a:pt x="126" y="64"/>
                        <a:pt x="126" y="64"/>
                        <a:pt x="126" y="64"/>
                      </a:cubicBezTo>
                      <a:cubicBezTo>
                        <a:pt x="129" y="64"/>
                        <a:pt x="129" y="63"/>
                        <a:pt x="128" y="62"/>
                      </a:cubicBezTo>
                      <a:cubicBezTo>
                        <a:pt x="68" y="2"/>
                        <a:pt x="68" y="2"/>
                        <a:pt x="68" y="2"/>
                      </a:cubicBezTo>
                      <a:cubicBezTo>
                        <a:pt x="66" y="0"/>
                        <a:pt x="64" y="0"/>
                        <a:pt x="61" y="2"/>
                      </a:cubicBezTo>
                      <a:cubicBezTo>
                        <a:pt x="1" y="63"/>
                        <a:pt x="1" y="63"/>
                        <a:pt x="1" y="63"/>
                      </a:cubicBezTo>
                      <a:cubicBezTo>
                        <a:pt x="0" y="65"/>
                        <a:pt x="0" y="66"/>
                        <a:pt x="3" y="66"/>
                      </a:cubicBezTo>
                      <a:cubicBezTo>
                        <a:pt x="31" y="66"/>
                        <a:pt x="31" y="66"/>
                        <a:pt x="31" y="66"/>
                      </a:cubicBezTo>
                      <a:cubicBezTo>
                        <a:pt x="33" y="66"/>
                        <a:pt x="35" y="68"/>
                        <a:pt x="35" y="71"/>
                      </a:cubicBezTo>
                      <a:cubicBezTo>
                        <a:pt x="35" y="82"/>
                        <a:pt x="35" y="90"/>
                        <a:pt x="35" y="96"/>
                      </a:cubicBezTo>
                      <a:cubicBezTo>
                        <a:pt x="44" y="92"/>
                        <a:pt x="54" y="89"/>
                        <a:pt x="65" y="89"/>
                      </a:cubicBezTo>
                      <a:cubicBezTo>
                        <a:pt x="75" y="89"/>
                        <a:pt x="84" y="92"/>
                        <a:pt x="93" y="95"/>
                      </a:cubicBezTo>
                      <a:close/>
                    </a:path>
                  </a:pathLst>
                </a:custGeom>
                <a:solidFill>
                  <a:srgbClr val="ABA051"/>
                </a:solidFill>
                <a:ln>
                  <a:noFill/>
                </a:ln>
              </p:spPr>
              <p:txBody>
                <a:bodyPr vert="horz" wrap="square" lIns="121888" tIns="60944" rIns="121888" bIns="60944" numCol="1" anchor="t" anchorCtr="0" compatLnSpc="1">
                  <a:prstTxWarp prst="textNoShape">
                    <a:avLst/>
                  </a:prstTxWarp>
                </a:bodyPr>
                <a:lstStyle/>
                <a:p>
                  <a:pPr defTabSz="914400"/>
                  <a:endParaRPr lang="en-US" sz="1866" dirty="0">
                    <a:solidFill>
                      <a:prstClr val="black"/>
                    </a:solidFill>
                    <a:latin typeface="HP Simplified"/>
                  </a:endParaRPr>
                </a:p>
              </p:txBody>
            </p:sp>
            <p:sp>
              <p:nvSpPr>
                <p:cNvPr id="93" name="Freeform 14"/>
                <p:cNvSpPr>
                  <a:spLocks/>
                </p:cNvSpPr>
                <p:nvPr/>
              </p:nvSpPr>
              <p:spPr bwMode="auto">
                <a:xfrm>
                  <a:off x="5382120" y="2562260"/>
                  <a:ext cx="317680" cy="429639"/>
                </a:xfrm>
                <a:custGeom>
                  <a:avLst/>
                  <a:gdLst>
                    <a:gd name="T0" fmla="*/ 94 w 95"/>
                    <a:gd name="T1" fmla="*/ 36 h 129"/>
                    <a:gd name="T2" fmla="*/ 69 w 95"/>
                    <a:gd name="T3" fmla="*/ 36 h 129"/>
                    <a:gd name="T4" fmla="*/ 64 w 95"/>
                    <a:gd name="T5" fmla="*/ 32 h 129"/>
                    <a:gd name="T6" fmla="*/ 64 w 95"/>
                    <a:gd name="T7" fmla="*/ 3 h 129"/>
                    <a:gd name="T8" fmla="*/ 62 w 95"/>
                    <a:gd name="T9" fmla="*/ 1 h 129"/>
                    <a:gd name="T10" fmla="*/ 2 w 95"/>
                    <a:gd name="T11" fmla="*/ 61 h 129"/>
                    <a:gd name="T12" fmla="*/ 2 w 95"/>
                    <a:gd name="T13" fmla="*/ 68 h 129"/>
                    <a:gd name="T14" fmla="*/ 63 w 95"/>
                    <a:gd name="T15" fmla="*/ 128 h 129"/>
                    <a:gd name="T16" fmla="*/ 67 w 95"/>
                    <a:gd name="T17" fmla="*/ 127 h 129"/>
                    <a:gd name="T18" fmla="*/ 67 w 95"/>
                    <a:gd name="T19" fmla="*/ 98 h 129"/>
                    <a:gd name="T20" fmla="*/ 71 w 95"/>
                    <a:gd name="T21" fmla="*/ 94 h 129"/>
                    <a:gd name="T22" fmla="*/ 95 w 95"/>
                    <a:gd name="T23" fmla="*/ 94 h 129"/>
                    <a:gd name="T24" fmla="*/ 89 w 95"/>
                    <a:gd name="T25" fmla="*/ 64 h 129"/>
                    <a:gd name="T26" fmla="*/ 94 w 95"/>
                    <a:gd name="T27" fmla="*/ 36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5" h="129">
                      <a:moveTo>
                        <a:pt x="94" y="36"/>
                      </a:moveTo>
                      <a:cubicBezTo>
                        <a:pt x="69" y="36"/>
                        <a:pt x="69" y="36"/>
                        <a:pt x="69" y="36"/>
                      </a:cubicBezTo>
                      <a:cubicBezTo>
                        <a:pt x="67" y="36"/>
                        <a:pt x="64" y="34"/>
                        <a:pt x="64" y="32"/>
                      </a:cubicBezTo>
                      <a:cubicBezTo>
                        <a:pt x="64" y="3"/>
                        <a:pt x="64" y="3"/>
                        <a:pt x="64" y="3"/>
                      </a:cubicBezTo>
                      <a:cubicBezTo>
                        <a:pt x="64" y="0"/>
                        <a:pt x="63" y="0"/>
                        <a:pt x="62" y="1"/>
                      </a:cubicBezTo>
                      <a:cubicBezTo>
                        <a:pt x="2" y="61"/>
                        <a:pt x="2" y="61"/>
                        <a:pt x="2" y="61"/>
                      </a:cubicBezTo>
                      <a:cubicBezTo>
                        <a:pt x="0" y="63"/>
                        <a:pt x="0" y="66"/>
                        <a:pt x="2" y="68"/>
                      </a:cubicBezTo>
                      <a:cubicBezTo>
                        <a:pt x="63" y="128"/>
                        <a:pt x="63" y="128"/>
                        <a:pt x="63" y="128"/>
                      </a:cubicBezTo>
                      <a:cubicBezTo>
                        <a:pt x="66" y="129"/>
                        <a:pt x="67" y="129"/>
                        <a:pt x="67" y="127"/>
                      </a:cubicBezTo>
                      <a:cubicBezTo>
                        <a:pt x="67" y="98"/>
                        <a:pt x="67" y="98"/>
                        <a:pt x="67" y="98"/>
                      </a:cubicBezTo>
                      <a:cubicBezTo>
                        <a:pt x="67" y="96"/>
                        <a:pt x="69" y="94"/>
                        <a:pt x="71" y="94"/>
                      </a:cubicBezTo>
                      <a:cubicBezTo>
                        <a:pt x="81" y="94"/>
                        <a:pt x="89" y="94"/>
                        <a:pt x="95" y="94"/>
                      </a:cubicBezTo>
                      <a:cubicBezTo>
                        <a:pt x="91" y="85"/>
                        <a:pt x="89" y="75"/>
                        <a:pt x="89" y="64"/>
                      </a:cubicBezTo>
                      <a:cubicBezTo>
                        <a:pt x="89" y="54"/>
                        <a:pt x="91" y="45"/>
                        <a:pt x="94" y="36"/>
                      </a:cubicBezTo>
                      <a:close/>
                    </a:path>
                  </a:pathLst>
                </a:custGeom>
                <a:solidFill>
                  <a:srgbClr val="ABA051"/>
                </a:solidFill>
                <a:ln>
                  <a:noFill/>
                </a:ln>
              </p:spPr>
              <p:txBody>
                <a:bodyPr vert="horz" wrap="square" lIns="121888" tIns="60944" rIns="121888" bIns="60944" numCol="1" anchor="t" anchorCtr="0" compatLnSpc="1">
                  <a:prstTxWarp prst="textNoShape">
                    <a:avLst/>
                  </a:prstTxWarp>
                </a:bodyPr>
                <a:lstStyle/>
                <a:p>
                  <a:pPr defTabSz="914400"/>
                  <a:endParaRPr lang="en-US" sz="1866" dirty="0">
                    <a:solidFill>
                      <a:prstClr val="black"/>
                    </a:solidFill>
                    <a:latin typeface="HP Simplified"/>
                  </a:endParaRPr>
                </a:p>
              </p:txBody>
            </p:sp>
            <p:sp>
              <p:nvSpPr>
                <p:cNvPr id="94" name="Oval 15"/>
                <p:cNvSpPr>
                  <a:spLocks noChangeArrowheads="1"/>
                </p:cNvSpPr>
                <p:nvPr/>
              </p:nvSpPr>
              <p:spPr bwMode="auto">
                <a:xfrm>
                  <a:off x="5732976" y="2579053"/>
                  <a:ext cx="393251" cy="397450"/>
                </a:xfrm>
                <a:prstGeom prst="ellipse">
                  <a:avLst/>
                </a:prstGeom>
                <a:solidFill>
                  <a:srgbClr val="C5BD85"/>
                </a:solidFill>
                <a:ln>
                  <a:noFill/>
                </a:ln>
              </p:spPr>
              <p:txBody>
                <a:bodyPr vert="horz" wrap="square" lIns="121888" tIns="60944" rIns="121888" bIns="60944" numCol="1" anchor="t" anchorCtr="0" compatLnSpc="1">
                  <a:prstTxWarp prst="textNoShape">
                    <a:avLst/>
                  </a:prstTxWarp>
                </a:bodyPr>
                <a:lstStyle/>
                <a:p>
                  <a:pPr defTabSz="914400"/>
                  <a:endParaRPr lang="en-US" sz="1866" dirty="0">
                    <a:solidFill>
                      <a:prstClr val="black"/>
                    </a:solidFill>
                    <a:latin typeface="HP Simplified"/>
                  </a:endParaRPr>
                </a:p>
              </p:txBody>
            </p:sp>
          </p:grpSp>
        </p:grpSp>
        <p:grpSp>
          <p:nvGrpSpPr>
            <p:cNvPr id="95" name="Group 4"/>
            <p:cNvGrpSpPr/>
            <p:nvPr/>
          </p:nvGrpSpPr>
          <p:grpSpPr>
            <a:xfrm>
              <a:off x="4151820" y="2412853"/>
              <a:ext cx="4074172" cy="3398789"/>
              <a:chOff x="3173070" y="2894493"/>
              <a:chExt cx="3056425" cy="2549757"/>
            </a:xfrm>
          </p:grpSpPr>
          <p:sp>
            <p:nvSpPr>
              <p:cNvPr id="96" name="TextBox 121"/>
              <p:cNvSpPr txBox="1"/>
              <p:nvPr/>
            </p:nvSpPr>
            <p:spPr>
              <a:xfrm>
                <a:off x="3173070" y="4153423"/>
                <a:ext cx="3056425" cy="1290827"/>
              </a:xfrm>
              <a:prstGeom prst="rect">
                <a:avLst/>
              </a:prstGeom>
              <a:noFill/>
            </p:spPr>
            <p:txBody>
              <a:bodyPr wrap="square" rtlCol="0">
                <a:spAutoFit/>
              </a:bodyPr>
              <a:lstStyle/>
              <a:p>
                <a:pPr marL="148267" marR="0" lvl="0" indent="-457200" defTabSz="914103" eaLnBrk="1" fontAlgn="auto" latinLnBrk="0" hangingPunct="1">
                  <a:lnSpc>
                    <a:spcPct val="90000"/>
                  </a:lnSpc>
                  <a:spcBef>
                    <a:spcPct val="0"/>
                  </a:spcBef>
                  <a:spcAft>
                    <a:spcPts val="533"/>
                  </a:spcAft>
                  <a:buClrTx/>
                  <a:buSzPct val="100000"/>
                  <a:buFontTx/>
                  <a:buAutoNum type="arabicPeriod" startAt="2"/>
                  <a:tabLst/>
                  <a:defRPr/>
                </a:pPr>
                <a:r>
                  <a:rPr kumimoji="0" lang="zh-CN" altLang="en-US" sz="2132" b="0" i="0" u="none" strike="noStrike" kern="0" cap="none" spc="0" normalizeH="0" baseline="0" noProof="0" dirty="0" smtClean="0">
                    <a:ln>
                      <a:noFill/>
                    </a:ln>
                    <a:gradFill>
                      <a:gsLst>
                        <a:gs pos="60914">
                          <a:srgbClr val="535455"/>
                        </a:gs>
                        <a:gs pos="43655">
                          <a:srgbClr val="535455"/>
                        </a:gs>
                      </a:gsLst>
                      <a:lin ang="5400000" scaled="1"/>
                    </a:gradFill>
                    <a:effectLst/>
                    <a:uLnTx/>
                    <a:uFillTx/>
                    <a:latin typeface="HP Simplified"/>
                    <a:ea typeface="+mj-ea"/>
                    <a:cs typeface="+mj-cs"/>
                  </a:rPr>
                  <a:t>开发者将代码发布到云端，应用服务和相关资源自动快速部署</a:t>
                </a:r>
                <a:endParaRPr kumimoji="0" lang="en-US" altLang="zh-CN" sz="2132" b="0" i="0" u="none" strike="noStrike" kern="0" cap="none" spc="0" normalizeH="0" baseline="0" noProof="0" dirty="0" smtClean="0">
                  <a:ln>
                    <a:noFill/>
                  </a:ln>
                  <a:gradFill>
                    <a:gsLst>
                      <a:gs pos="60914">
                        <a:srgbClr val="535455"/>
                      </a:gs>
                      <a:gs pos="43655">
                        <a:srgbClr val="535455"/>
                      </a:gs>
                    </a:gsLst>
                    <a:lin ang="5400000" scaled="1"/>
                  </a:gradFill>
                  <a:effectLst/>
                  <a:uLnTx/>
                  <a:uFillTx/>
                  <a:latin typeface="HP Simplified"/>
                  <a:ea typeface="+mj-ea"/>
                  <a:cs typeface="+mj-cs"/>
                </a:endParaRPr>
              </a:p>
            </p:txBody>
          </p:sp>
          <p:grpSp>
            <p:nvGrpSpPr>
              <p:cNvPr id="97" name="Group 3"/>
              <p:cNvGrpSpPr/>
              <p:nvPr/>
            </p:nvGrpSpPr>
            <p:grpSpPr>
              <a:xfrm>
                <a:off x="3499714" y="2894493"/>
                <a:ext cx="1741834" cy="1026313"/>
                <a:chOff x="3281678" y="2971035"/>
                <a:chExt cx="1442020" cy="849658"/>
              </a:xfrm>
            </p:grpSpPr>
            <p:sp>
              <p:nvSpPr>
                <p:cNvPr id="98" name="Freeform 128"/>
                <p:cNvSpPr>
                  <a:spLocks noChangeAspect="1"/>
                </p:cNvSpPr>
                <p:nvPr/>
              </p:nvSpPr>
              <p:spPr bwMode="white">
                <a:xfrm>
                  <a:off x="3281678" y="2971035"/>
                  <a:ext cx="1269569" cy="701329"/>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8C4C86"/>
                </a:solidFill>
                <a:ln>
                  <a:noFill/>
                </a:ln>
                <a:extLst/>
              </p:spPr>
              <p:txBody>
                <a:bodyPr vert="horz" wrap="square" lIns="121888" tIns="60944" rIns="121888" bIns="60944" numCol="1" anchor="t" anchorCtr="0" compatLnSpc="1">
                  <a:prstTxWarp prst="textNoShape">
                    <a:avLst/>
                  </a:prstTxWarp>
                </a:bodyPr>
                <a:lstStyle/>
                <a:p>
                  <a:pPr marL="0" marR="0" lvl="0" indent="0" defTabSz="1218754"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HP Simplified"/>
                  </a:endParaRPr>
                </a:p>
              </p:txBody>
            </p:sp>
            <p:sp>
              <p:nvSpPr>
                <p:cNvPr id="99" name="Freeform 128"/>
                <p:cNvSpPr>
                  <a:spLocks noChangeAspect="1"/>
                </p:cNvSpPr>
                <p:nvPr/>
              </p:nvSpPr>
              <p:spPr bwMode="white">
                <a:xfrm>
                  <a:off x="3803174" y="3312182"/>
                  <a:ext cx="920524" cy="508511"/>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C094BF"/>
                </a:solidFill>
                <a:ln w="57150">
                  <a:solidFill>
                    <a:sysClr val="window" lastClr="FFFFFF"/>
                  </a:solidFill>
                </a:ln>
                <a:extLst/>
              </p:spPr>
              <p:txBody>
                <a:bodyPr vert="horz" wrap="square" lIns="121888" tIns="60944" rIns="121888" bIns="60944" numCol="1" anchor="t" anchorCtr="0" compatLnSpc="1">
                  <a:prstTxWarp prst="textNoShape">
                    <a:avLst/>
                  </a:prstTxWarp>
                </a:bodyPr>
                <a:lstStyle/>
                <a:p>
                  <a:pPr marL="0" marR="0" lvl="0" indent="0" defTabSz="1218754" eaLnBrk="1" fontAlgn="auto" latinLnBrk="0" hangingPunct="1">
                    <a:lnSpc>
                      <a:spcPct val="100000"/>
                    </a:lnSpc>
                    <a:spcBef>
                      <a:spcPts val="0"/>
                    </a:spcBef>
                    <a:spcAft>
                      <a:spcPts val="0"/>
                    </a:spcAft>
                    <a:buClrTx/>
                    <a:buSzTx/>
                    <a:buFontTx/>
                    <a:buNone/>
                    <a:tabLst/>
                    <a:defRPr/>
                  </a:pPr>
                  <a:endParaRPr kumimoji="0" lang="en-US" sz="2399" b="0" i="0" u="none" strike="noStrike" kern="0" cap="none" spc="0" normalizeH="0" baseline="0" noProof="0" dirty="0">
                    <a:ln>
                      <a:noFill/>
                    </a:ln>
                    <a:solidFill>
                      <a:srgbClr val="FFFFFF"/>
                    </a:solidFill>
                    <a:effectLst/>
                    <a:uLnTx/>
                    <a:uFillTx/>
                    <a:latin typeface="HP Simplified"/>
                  </a:endParaRPr>
                </a:p>
              </p:txBody>
            </p:sp>
          </p:grpSp>
        </p:grpSp>
        <p:sp>
          <p:nvSpPr>
            <p:cNvPr id="100" name="Rectangle 25"/>
            <p:cNvSpPr/>
            <p:nvPr/>
          </p:nvSpPr>
          <p:spPr>
            <a:xfrm>
              <a:off x="-80925" y="6471406"/>
              <a:ext cx="12350675" cy="957435"/>
            </a:xfrm>
            <a:prstGeom prst="rect">
              <a:avLst/>
            </a:prstGeom>
            <a:solidFill>
              <a:srgbClr val="0085C0"/>
            </a:solidFill>
            <a:ln w="19050" cap="flat" cmpd="sng" algn="ctr">
              <a:noFill/>
              <a:prstDash val="solid"/>
              <a:miter lim="800000"/>
            </a:ln>
            <a:effectLst/>
          </p:spPr>
          <p:txBody>
            <a:bodyPr rtlCol="0" anchor="ctr"/>
            <a:lstStyle/>
            <a:p>
              <a:pPr marL="0" marR="0" lvl="0" indent="0" algn="ctr" defTabSz="914103" eaLnBrk="1" fontAlgn="auto" latinLnBrk="0" hangingPunct="1">
                <a:lnSpc>
                  <a:spcPct val="90000"/>
                </a:lnSpc>
                <a:spcBef>
                  <a:spcPct val="0"/>
                </a:spcBef>
                <a:spcAft>
                  <a:spcPts val="0"/>
                </a:spcAft>
                <a:buClrTx/>
                <a:buSzPct val="100000"/>
                <a:buFontTx/>
                <a:buNone/>
                <a:tabLst/>
                <a:defRPr/>
              </a:pPr>
              <a:r>
                <a:rPr kumimoji="0" lang="zh-CN" altLang="en-US" sz="3732" b="0" i="0" u="none" strike="noStrike" kern="0" cap="none" spc="0" normalizeH="0" baseline="0" noProof="0" dirty="0" smtClean="0">
                  <a:ln>
                    <a:noFill/>
                  </a:ln>
                  <a:gradFill>
                    <a:gsLst>
                      <a:gs pos="43655">
                        <a:prstClr val="white"/>
                      </a:gs>
                      <a:gs pos="83000">
                        <a:prstClr val="white"/>
                      </a:gs>
                    </a:gsLst>
                    <a:lin ang="5400000" scaled="1"/>
                  </a:gradFill>
                  <a:effectLst/>
                  <a:uLnTx/>
                  <a:uFillTx/>
                  <a:latin typeface="HP Simplified"/>
                  <a:ea typeface="+mj-ea"/>
                  <a:cs typeface="+mj-cs"/>
                </a:rPr>
                <a:t>快速部署和管理即服务</a:t>
              </a:r>
              <a:endParaRPr kumimoji="0" lang="en-US" altLang="zh-CN" sz="3732" b="0" i="0" u="none" strike="noStrike" kern="0" cap="none" spc="0" normalizeH="0" baseline="0" noProof="0" dirty="0" smtClean="0">
                <a:ln>
                  <a:noFill/>
                </a:ln>
                <a:gradFill>
                  <a:gsLst>
                    <a:gs pos="43655">
                      <a:prstClr val="white"/>
                    </a:gs>
                    <a:gs pos="83000">
                      <a:prstClr val="white"/>
                    </a:gs>
                  </a:gsLst>
                  <a:lin ang="5400000" scaled="1"/>
                </a:gradFill>
                <a:effectLst/>
                <a:uLnTx/>
                <a:uFillTx/>
                <a:latin typeface="HP Simplified"/>
                <a:ea typeface="+mj-ea"/>
                <a:cs typeface="+mj-cs"/>
              </a:endParaRPr>
            </a:p>
          </p:txBody>
        </p:sp>
      </p:grpSp>
    </p:spTree>
    <p:extLst>
      <p:ext uri="{BB962C8B-B14F-4D97-AF65-F5344CB8AC3E}">
        <p14:creationId xmlns:p14="http://schemas.microsoft.com/office/powerpoint/2010/main" val="90670852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a:latin typeface="Arial" panose="020B0604020202020204" pitchFamily="34" charset="0"/>
                <a:cs typeface="Arial" panose="020B0604020202020204" pitchFamily="34" charset="0"/>
              </a:rPr>
              <a:t>HP Helion </a:t>
            </a:r>
            <a:r>
              <a:rPr lang="zh-CN" altLang="en-US" sz="3200" dirty="0"/>
              <a:t>平台软件：集成的</a:t>
            </a:r>
            <a:r>
              <a:rPr lang="en-US" altLang="zh-CN" sz="3200" dirty="0" err="1">
                <a:latin typeface="Arial" panose="020B0604020202020204" pitchFamily="34" charset="0"/>
                <a:cs typeface="Arial" panose="020B0604020202020204" pitchFamily="34" charset="0"/>
              </a:rPr>
              <a:t>IaaS</a:t>
            </a:r>
            <a:r>
              <a:rPr lang="zh-CN" altLang="en-US" sz="3200" dirty="0"/>
              <a:t>和</a:t>
            </a:r>
            <a:r>
              <a:rPr lang="en-US" altLang="zh-CN" sz="3200" dirty="0" err="1">
                <a:latin typeface="Arial" panose="020B0604020202020204" pitchFamily="34" charset="0"/>
                <a:cs typeface="Arial" panose="020B0604020202020204" pitchFamily="34" charset="0"/>
              </a:rPr>
              <a:t>PaaS</a:t>
            </a:r>
            <a:endParaRPr lang="en-US" sz="3200" dirty="0">
              <a:latin typeface="Arial" panose="020B0604020202020204" pitchFamily="34" charset="0"/>
              <a:cs typeface="Arial" panose="020B0604020202020204" pitchFamily="34" charset="0"/>
            </a:endParaRPr>
          </a:p>
        </p:txBody>
      </p:sp>
      <p:sp>
        <p:nvSpPr>
          <p:cNvPr id="49" name="Content Placeholder 15"/>
          <p:cNvSpPr txBox="1">
            <a:spLocks/>
          </p:cNvSpPr>
          <p:nvPr/>
        </p:nvSpPr>
        <p:spPr bwMode="black">
          <a:xfrm>
            <a:off x="69013" y="1932713"/>
            <a:ext cx="4629164" cy="3436144"/>
          </a:xfrm>
          <a:prstGeom prst="rect">
            <a:avLst/>
          </a:prstGeom>
          <a:solidFill>
            <a:srgbClr val="0096D6"/>
          </a:solidFill>
          <a:ln>
            <a:solidFill>
              <a:srgbClr val="0096D6"/>
            </a:solidFill>
          </a:ln>
        </p:spPr>
        <p:txBody>
          <a:bodyPr vert="horz" wrap="square" lIns="377190" tIns="137160" rIns="0" bIns="0" rtlCol="0">
            <a:noAutofit/>
          </a:bodyPr>
          <a:lstStyle>
            <a:lvl1pPr marL="0" indent="0" algn="l" defTabSz="609631" rtl="0" eaLnBrk="1" latinLnBrk="0" hangingPunct="1">
              <a:lnSpc>
                <a:spcPct val="100000"/>
              </a:lnSpc>
              <a:spcBef>
                <a:spcPts val="0"/>
              </a:spcBef>
              <a:spcAft>
                <a:spcPts val="533"/>
              </a:spcAft>
              <a:buSzPct val="100000"/>
              <a:buFont typeface="Arial"/>
              <a:buNone/>
              <a:defRPr sz="2400" b="1" i="0" kern="1200">
                <a:gradFill>
                  <a:gsLst>
                    <a:gs pos="92778">
                      <a:schemeClr val="tx2"/>
                    </a:gs>
                    <a:gs pos="87222">
                      <a:schemeClr val="tx2"/>
                    </a:gs>
                  </a:gsLst>
                  <a:lin ang="5400000" scaled="1"/>
                </a:gradFill>
                <a:latin typeface="HP Simplified" pitchFamily="34" charset="0"/>
                <a:ea typeface="+mn-ea"/>
                <a:cs typeface="HP Simplified" pitchFamily="34" charset="0"/>
              </a:defRPr>
            </a:lvl1pPr>
            <a:lvl2pPr marL="0" indent="0" algn="l" defTabSz="573646" rtl="0" eaLnBrk="1" latinLnBrk="0" hangingPunct="1">
              <a:lnSpc>
                <a:spcPct val="100000"/>
              </a:lnSpc>
              <a:spcBef>
                <a:spcPts val="0"/>
              </a:spcBef>
              <a:spcAft>
                <a:spcPts val="533"/>
              </a:spcAft>
              <a:buSzPct val="100000"/>
              <a:buFont typeface="Arial"/>
              <a:buNone/>
              <a:defRPr sz="2134" b="0" i="0" kern="1200">
                <a:gradFill>
                  <a:gsLst>
                    <a:gs pos="96460">
                      <a:schemeClr val="tx1">
                        <a:lumMod val="75000"/>
                        <a:lumOff val="25000"/>
                      </a:schemeClr>
                    </a:gs>
                    <a:gs pos="87222">
                      <a:schemeClr val="tx1">
                        <a:lumMod val="75000"/>
                        <a:lumOff val="25000"/>
                      </a:schemeClr>
                    </a:gs>
                  </a:gsLst>
                  <a:lin ang="5400000" scaled="1"/>
                </a:gradFill>
                <a:latin typeface="HP Simplified" pitchFamily="34" charset="0"/>
                <a:ea typeface="+mn-ea"/>
                <a:cs typeface="HP Simplified" pitchFamily="34" charset="0"/>
              </a:defRPr>
            </a:lvl2pPr>
            <a:lvl3pPr marL="226495" indent="-226495" algn="l" defTabSz="609631" rtl="0" eaLnBrk="1" latinLnBrk="0" hangingPunct="1">
              <a:lnSpc>
                <a:spcPct val="100000"/>
              </a:lnSpc>
              <a:spcBef>
                <a:spcPts val="0"/>
              </a:spcBef>
              <a:spcAft>
                <a:spcPts val="533"/>
              </a:spcAft>
              <a:buFont typeface="HP Simplified" pitchFamily="34" charset="0"/>
              <a:buChar char="•"/>
              <a:defRPr sz="1867" b="0" i="0" kern="1200">
                <a:gradFill>
                  <a:gsLst>
                    <a:gs pos="96460">
                      <a:schemeClr val="tx1">
                        <a:lumMod val="75000"/>
                        <a:lumOff val="25000"/>
                      </a:schemeClr>
                    </a:gs>
                    <a:gs pos="87222">
                      <a:schemeClr val="tx1">
                        <a:lumMod val="75000"/>
                        <a:lumOff val="25000"/>
                      </a:schemeClr>
                    </a:gs>
                  </a:gsLst>
                  <a:lin ang="5400000" scaled="1"/>
                </a:gradFill>
                <a:latin typeface="HP Simplified" pitchFamily="34" charset="0"/>
                <a:ea typeface="+mn-ea"/>
                <a:cs typeface="HP Simplified" pitchFamily="34" charset="0"/>
              </a:defRPr>
            </a:lvl3pPr>
            <a:lvl4pPr marL="455106" indent="-241312" algn="l" defTabSz="609631" rtl="0" eaLnBrk="1" latinLnBrk="0" hangingPunct="1">
              <a:lnSpc>
                <a:spcPct val="100000"/>
              </a:lnSpc>
              <a:spcBef>
                <a:spcPts val="0"/>
              </a:spcBef>
              <a:spcAft>
                <a:spcPts val="533"/>
              </a:spcAft>
              <a:buSzPct val="80000"/>
              <a:buFont typeface="HP Simplified" pitchFamily="34" charset="0"/>
              <a:buChar char="–"/>
              <a:defRPr lang="en-US" sz="1867" b="0" i="0" kern="1200" dirty="0" smtClean="0">
                <a:gradFill>
                  <a:gsLst>
                    <a:gs pos="96460">
                      <a:schemeClr val="tx1">
                        <a:lumMod val="75000"/>
                        <a:lumOff val="25000"/>
                      </a:schemeClr>
                    </a:gs>
                    <a:gs pos="87222">
                      <a:schemeClr val="tx1">
                        <a:lumMod val="75000"/>
                        <a:lumOff val="25000"/>
                      </a:schemeClr>
                    </a:gs>
                  </a:gsLst>
                  <a:lin ang="5400000" scaled="1"/>
                </a:gradFill>
                <a:latin typeface="HP Simplified" pitchFamily="34" charset="0"/>
                <a:ea typeface="+mn-ea"/>
                <a:cs typeface="HP Simplified" pitchFamily="34" charset="0"/>
              </a:defRPr>
            </a:lvl4pPr>
            <a:lvl5pPr marL="626565" indent="-201094" algn="l" defTabSz="609631" rtl="0" eaLnBrk="1" latinLnBrk="0" hangingPunct="1">
              <a:lnSpc>
                <a:spcPct val="100000"/>
              </a:lnSpc>
              <a:spcBef>
                <a:spcPts val="0"/>
              </a:spcBef>
              <a:spcAft>
                <a:spcPts val="533"/>
              </a:spcAft>
              <a:buFont typeface="HP Simplified" pitchFamily="34" charset="0"/>
              <a:buChar char="•"/>
              <a:tabLst/>
              <a:defRPr sz="1867" b="0" i="0" kern="1200">
                <a:gradFill>
                  <a:gsLst>
                    <a:gs pos="96460">
                      <a:schemeClr val="tx1">
                        <a:lumMod val="75000"/>
                        <a:lumOff val="25000"/>
                      </a:schemeClr>
                    </a:gs>
                    <a:gs pos="87222">
                      <a:schemeClr val="tx1">
                        <a:lumMod val="75000"/>
                        <a:lumOff val="25000"/>
                      </a:schemeClr>
                    </a:gs>
                  </a:gsLst>
                  <a:lin ang="5400000" scaled="1"/>
                </a:gradFill>
                <a:latin typeface="HP Simplified" pitchFamily="34" charset="0"/>
                <a:ea typeface="+mn-ea"/>
                <a:cs typeface="HP Simplified" pitchFamily="34" charset="0"/>
              </a:defRPr>
            </a:lvl5pPr>
            <a:lvl6pPr marL="3048152" indent="0" algn="l" defTabSz="609631" rtl="0" eaLnBrk="1" latinLnBrk="0" hangingPunct="1">
              <a:lnSpc>
                <a:spcPts val="3334"/>
              </a:lnSpc>
              <a:spcBef>
                <a:spcPct val="20000"/>
              </a:spcBef>
              <a:buFont typeface="Arial"/>
              <a:buNone/>
              <a:defRPr sz="2400" kern="1200">
                <a:solidFill>
                  <a:schemeClr val="tx1"/>
                </a:solidFill>
                <a:latin typeface="+mn-lt"/>
                <a:ea typeface="+mn-ea"/>
                <a:cs typeface="+mn-cs"/>
              </a:defRPr>
            </a:lvl6pPr>
            <a:lvl7pPr marL="3962597" indent="-304815" algn="l" defTabSz="609631" rtl="0" eaLnBrk="1" latinLnBrk="0" hangingPunct="1">
              <a:spcBef>
                <a:spcPct val="20000"/>
              </a:spcBef>
              <a:buFont typeface="Arial"/>
              <a:buChar char="•"/>
              <a:defRPr sz="2667" kern="1200">
                <a:solidFill>
                  <a:schemeClr val="tx1"/>
                </a:solidFill>
                <a:latin typeface="+mn-lt"/>
                <a:ea typeface="+mn-ea"/>
                <a:cs typeface="+mn-cs"/>
              </a:defRPr>
            </a:lvl7pPr>
            <a:lvl8pPr marL="4572228" indent="-304815" algn="l" defTabSz="609631" rtl="0" eaLnBrk="1" latinLnBrk="0" hangingPunct="1">
              <a:spcBef>
                <a:spcPct val="20000"/>
              </a:spcBef>
              <a:buFont typeface="Arial"/>
              <a:buChar char="•"/>
              <a:defRPr sz="2667" kern="1200">
                <a:solidFill>
                  <a:schemeClr val="tx1"/>
                </a:solidFill>
                <a:latin typeface="+mn-lt"/>
                <a:ea typeface="+mn-ea"/>
                <a:cs typeface="+mn-cs"/>
              </a:defRPr>
            </a:lvl8pPr>
            <a:lvl9pPr marL="5181859" indent="-304815" algn="l" defTabSz="609631" rtl="0" eaLnBrk="1" latinLnBrk="0" hangingPunct="1">
              <a:spcBef>
                <a:spcPct val="20000"/>
              </a:spcBef>
              <a:buFont typeface="Arial"/>
              <a:buChar char="•"/>
              <a:defRPr sz="2667" kern="1200">
                <a:solidFill>
                  <a:schemeClr val="tx1"/>
                </a:solidFill>
                <a:latin typeface="+mn-lt"/>
                <a:ea typeface="+mn-ea"/>
                <a:cs typeface="+mn-cs"/>
              </a:defRPr>
            </a:lvl9pPr>
          </a:lstStyle>
          <a:p>
            <a:pPr marL="0" marR="0" lvl="0" indent="0" algn="l" defTabSz="609631" rtl="0" eaLnBrk="1" fontAlgn="auto" latinLnBrk="0" hangingPunct="1">
              <a:lnSpc>
                <a:spcPct val="100000"/>
              </a:lnSpc>
              <a:spcBef>
                <a:spcPts val="0"/>
              </a:spcBef>
              <a:spcAft>
                <a:spcPts val="450"/>
              </a:spcAft>
              <a:buClr>
                <a:srgbClr val="99D5EF"/>
              </a:buClr>
              <a:buSzPct val="130000"/>
              <a:buFont typeface="Arial"/>
              <a:buNone/>
              <a:tabLst/>
              <a:defRPr/>
            </a:pPr>
            <a:r>
              <a:rPr kumimoji="0" lang="en-US" sz="1800" b="1" i="0" u="none" strike="noStrike" kern="1200" cap="none" spc="0" normalizeH="0" baseline="0" noProof="0" dirty="0">
                <a:ln>
                  <a:noFill/>
                </a:ln>
                <a:gradFill>
                  <a:gsLst>
                    <a:gs pos="14159">
                      <a:prstClr val="white"/>
                    </a:gs>
                    <a:gs pos="41000">
                      <a:prstClr val="white"/>
                    </a:gs>
                  </a:gsLst>
                  <a:lin ang="5400000" scaled="1"/>
                </a:gradFill>
                <a:effectLst/>
                <a:uLnTx/>
                <a:uFillTx/>
                <a:latin typeface="+mn-ea"/>
              </a:rPr>
              <a:t>HP Helion OpenStack (IaaS) + HP Helion </a:t>
            </a:r>
            <a:r>
              <a:rPr lang="zh-CN" altLang="en-US" sz="1800" dirty="0" smtClean="0">
                <a:gradFill>
                  <a:gsLst>
                    <a:gs pos="14159">
                      <a:prstClr val="white"/>
                    </a:gs>
                    <a:gs pos="41000">
                      <a:prstClr val="white"/>
                    </a:gs>
                  </a:gsLst>
                  <a:lin ang="5400000" scaled="1"/>
                </a:gradFill>
                <a:latin typeface="+mn-ea"/>
              </a:rPr>
              <a:t>开发者平台 </a:t>
            </a:r>
            <a:r>
              <a:rPr kumimoji="0" lang="en-US" sz="1800" b="1" i="0" u="none" strike="noStrike" kern="1200" cap="none" spc="0" normalizeH="0" baseline="0" noProof="0" dirty="0" smtClean="0">
                <a:ln>
                  <a:noFill/>
                </a:ln>
                <a:gradFill>
                  <a:gsLst>
                    <a:gs pos="14159">
                      <a:prstClr val="white"/>
                    </a:gs>
                    <a:gs pos="41000">
                      <a:prstClr val="white"/>
                    </a:gs>
                  </a:gsLst>
                  <a:lin ang="5400000" scaled="1"/>
                </a:gradFill>
                <a:effectLst/>
                <a:uLnTx/>
                <a:uFillTx/>
                <a:latin typeface="+mn-ea"/>
              </a:rPr>
              <a:t>(</a:t>
            </a:r>
            <a:r>
              <a:rPr kumimoji="0" lang="en-US" sz="1800" b="1" i="0" u="none" strike="noStrike" kern="1200" cap="none" spc="0" normalizeH="0" baseline="0" noProof="0" dirty="0" err="1" smtClean="0">
                <a:ln>
                  <a:noFill/>
                </a:ln>
                <a:gradFill>
                  <a:gsLst>
                    <a:gs pos="14159">
                      <a:prstClr val="white"/>
                    </a:gs>
                    <a:gs pos="41000">
                      <a:prstClr val="white"/>
                    </a:gs>
                  </a:gsLst>
                  <a:lin ang="5400000" scaled="1"/>
                </a:gradFill>
                <a:effectLst/>
                <a:uLnTx/>
                <a:uFillTx/>
                <a:latin typeface="+mn-ea"/>
              </a:rPr>
              <a:t>PaaS</a:t>
            </a:r>
            <a:r>
              <a:rPr kumimoji="0" lang="en-US" sz="1800" b="1" i="0" u="none" strike="noStrike" kern="1200" cap="none" spc="0" normalizeH="0" baseline="0" noProof="0" dirty="0">
                <a:ln>
                  <a:noFill/>
                </a:ln>
                <a:gradFill>
                  <a:gsLst>
                    <a:gs pos="14159">
                      <a:prstClr val="white"/>
                    </a:gs>
                    <a:gs pos="41000">
                      <a:prstClr val="white"/>
                    </a:gs>
                  </a:gsLst>
                  <a:lin ang="5400000" scaled="1"/>
                </a:gradFill>
                <a:effectLst/>
                <a:uLnTx/>
                <a:uFillTx/>
                <a:latin typeface="+mn-ea"/>
              </a:rPr>
              <a:t>) </a:t>
            </a:r>
            <a:r>
              <a:rPr kumimoji="0" lang="en-US" sz="1800" b="1" i="0" u="none" strike="noStrike" kern="1200" cap="none" spc="0" normalizeH="0" baseline="0" noProof="0" dirty="0" smtClean="0">
                <a:ln>
                  <a:noFill/>
                </a:ln>
                <a:gradFill>
                  <a:gsLst>
                    <a:gs pos="14159">
                      <a:prstClr val="white"/>
                    </a:gs>
                    <a:gs pos="41000">
                      <a:prstClr val="white"/>
                    </a:gs>
                  </a:gsLst>
                  <a:lin ang="5400000" scaled="1"/>
                </a:gradFill>
                <a:effectLst/>
                <a:uLnTx/>
                <a:uFillTx/>
                <a:latin typeface="+mn-ea"/>
              </a:rPr>
              <a:t>=</a:t>
            </a:r>
            <a:r>
              <a:rPr kumimoji="0" lang="zh-CN" altLang="en-US" sz="1800" b="1" i="0" u="none" strike="noStrike" kern="1200" cap="none" spc="0" normalizeH="0" baseline="0" noProof="0" dirty="0" smtClean="0">
                <a:ln>
                  <a:noFill/>
                </a:ln>
                <a:gradFill>
                  <a:gsLst>
                    <a:gs pos="14159">
                      <a:prstClr val="white"/>
                    </a:gs>
                    <a:gs pos="41000">
                      <a:prstClr val="white"/>
                    </a:gs>
                  </a:gsLst>
                  <a:lin ang="5400000" scaled="1"/>
                </a:gradFill>
                <a:effectLst/>
                <a:uLnTx/>
                <a:uFillTx/>
                <a:latin typeface="+mn-ea"/>
              </a:rPr>
              <a:t> 以应用为中心的云平台</a:t>
            </a:r>
            <a:endParaRPr kumimoji="0" lang="en-US" sz="1500" b="1" i="0" u="none" strike="noStrike" kern="1200" cap="none" spc="0" normalizeH="0" baseline="0" noProof="0" dirty="0">
              <a:ln>
                <a:noFill/>
              </a:ln>
              <a:gradFill>
                <a:gsLst>
                  <a:gs pos="14159">
                    <a:prstClr val="white"/>
                  </a:gs>
                  <a:gs pos="41000">
                    <a:prstClr val="white"/>
                  </a:gs>
                </a:gsLst>
                <a:lin ang="5400000" scaled="1"/>
              </a:gradFill>
              <a:effectLst/>
              <a:uLnTx/>
              <a:uFillTx/>
              <a:latin typeface="+mn-ea"/>
            </a:endParaRPr>
          </a:p>
          <a:p>
            <a:pPr marL="257175" marR="0" lvl="1" indent="-257175" algn="l" defTabSz="457223" rtl="0" eaLnBrk="1" fontAlgn="auto" latinLnBrk="0" hangingPunct="1">
              <a:lnSpc>
                <a:spcPct val="100000"/>
              </a:lnSpc>
              <a:spcBef>
                <a:spcPts val="450"/>
              </a:spcBef>
              <a:spcAft>
                <a:spcPts val="450"/>
              </a:spcAft>
              <a:buClr>
                <a:srgbClr val="99D5EF"/>
              </a:buClr>
              <a:buSzPct val="130000"/>
              <a:buFont typeface="Arial" panose="020B0604020202020204" pitchFamily="34" charset="0"/>
              <a:buChar char="•"/>
              <a:tabLst/>
              <a:defRPr/>
            </a:pPr>
            <a:r>
              <a:rPr kumimoji="0" lang="zh-CN" altLang="en-US" sz="1800" b="1" i="0" u="none" strike="noStrike" kern="1200" cap="none" spc="0" normalizeH="0" baseline="0" noProof="0" dirty="0" smtClean="0">
                <a:ln>
                  <a:noFill/>
                </a:ln>
                <a:gradFill>
                  <a:gsLst>
                    <a:gs pos="14159">
                      <a:prstClr val="white"/>
                    </a:gs>
                    <a:gs pos="41000">
                      <a:prstClr val="white"/>
                    </a:gs>
                  </a:gsLst>
                  <a:lin ang="5400000" scaled="1"/>
                </a:gradFill>
                <a:effectLst/>
                <a:uLnTx/>
                <a:uFillTx/>
                <a:latin typeface="+mn-ea"/>
              </a:rPr>
              <a:t>灵活的原生云基础设施</a:t>
            </a:r>
            <a:endParaRPr kumimoji="0" lang="en-US" altLang="zh-CN" sz="1800" b="1" i="0" u="none" strike="noStrike" kern="1200" cap="none" spc="0" normalizeH="0" baseline="0" noProof="0" dirty="0" smtClean="0">
              <a:ln>
                <a:noFill/>
              </a:ln>
              <a:gradFill>
                <a:gsLst>
                  <a:gs pos="14159">
                    <a:prstClr val="white"/>
                  </a:gs>
                  <a:gs pos="41000">
                    <a:prstClr val="white"/>
                  </a:gs>
                </a:gsLst>
                <a:lin ang="5400000" scaled="1"/>
              </a:gradFill>
              <a:effectLst/>
              <a:uLnTx/>
              <a:uFillTx/>
              <a:latin typeface="+mn-ea"/>
            </a:endParaRPr>
          </a:p>
          <a:p>
            <a:pPr marL="257175" marR="0" lvl="1" indent="-257175" algn="l" defTabSz="457223" rtl="0" eaLnBrk="1" fontAlgn="auto" latinLnBrk="0" hangingPunct="1">
              <a:lnSpc>
                <a:spcPct val="100000"/>
              </a:lnSpc>
              <a:spcBef>
                <a:spcPts val="450"/>
              </a:spcBef>
              <a:spcAft>
                <a:spcPts val="450"/>
              </a:spcAft>
              <a:buClr>
                <a:srgbClr val="99D5EF"/>
              </a:buClr>
              <a:buSzPct val="130000"/>
              <a:buFont typeface="Arial" panose="020B0604020202020204" pitchFamily="34" charset="0"/>
              <a:buChar char="•"/>
              <a:tabLst/>
              <a:defRPr/>
            </a:pPr>
            <a:r>
              <a:rPr lang="zh-CN" altLang="en-US" sz="1800" b="1" dirty="0" smtClean="0">
                <a:gradFill>
                  <a:gsLst>
                    <a:gs pos="14159">
                      <a:prstClr val="white"/>
                    </a:gs>
                    <a:gs pos="41000">
                      <a:prstClr val="white"/>
                    </a:gs>
                  </a:gsLst>
                  <a:lin ang="5400000" scaled="1"/>
                </a:gradFill>
                <a:latin typeface="+mn-ea"/>
              </a:rPr>
              <a:t>应用可移植</a:t>
            </a:r>
            <a:endParaRPr lang="en-US" altLang="zh-CN" sz="1800" b="1" dirty="0" smtClean="0">
              <a:gradFill>
                <a:gsLst>
                  <a:gs pos="14159">
                    <a:prstClr val="white"/>
                  </a:gs>
                  <a:gs pos="41000">
                    <a:prstClr val="white"/>
                  </a:gs>
                </a:gsLst>
                <a:lin ang="5400000" scaled="1"/>
              </a:gradFill>
              <a:latin typeface="+mn-ea"/>
            </a:endParaRPr>
          </a:p>
          <a:p>
            <a:pPr marL="257175" marR="0" lvl="1" indent="-257175" algn="l" defTabSz="457223" rtl="0" eaLnBrk="1" fontAlgn="auto" latinLnBrk="0" hangingPunct="1">
              <a:lnSpc>
                <a:spcPct val="100000"/>
              </a:lnSpc>
              <a:spcBef>
                <a:spcPts val="450"/>
              </a:spcBef>
              <a:spcAft>
                <a:spcPts val="450"/>
              </a:spcAft>
              <a:buClr>
                <a:srgbClr val="99D5EF"/>
              </a:buClr>
              <a:buSzPct val="130000"/>
              <a:buFont typeface="Arial" panose="020B0604020202020204" pitchFamily="34" charset="0"/>
              <a:buChar char="•"/>
              <a:tabLst/>
              <a:defRPr/>
            </a:pPr>
            <a:r>
              <a:rPr kumimoji="0" lang="zh-CN" altLang="en-US" sz="1800" b="1" i="0" u="none" strike="noStrike" kern="1200" cap="none" spc="0" normalizeH="0" baseline="0" noProof="0" dirty="0" smtClean="0">
                <a:ln>
                  <a:noFill/>
                </a:ln>
                <a:gradFill>
                  <a:gsLst>
                    <a:gs pos="14159">
                      <a:prstClr val="white"/>
                    </a:gs>
                    <a:gs pos="41000">
                      <a:prstClr val="white"/>
                    </a:gs>
                  </a:gsLst>
                  <a:lin ang="5400000" scaled="1"/>
                </a:gradFill>
                <a:effectLst/>
                <a:uLnTx/>
                <a:uFillTx/>
                <a:latin typeface="+mn-ea"/>
              </a:rPr>
              <a:t>控制成本，避免厂商锁定</a:t>
            </a:r>
            <a:endParaRPr kumimoji="0" lang="en-US" altLang="zh-CN" sz="1800" b="1" i="0" u="none" strike="noStrike" kern="1200" cap="none" spc="0" normalizeH="0" baseline="0" noProof="0" dirty="0" smtClean="0">
              <a:ln>
                <a:noFill/>
              </a:ln>
              <a:gradFill>
                <a:gsLst>
                  <a:gs pos="14159">
                    <a:prstClr val="white"/>
                  </a:gs>
                  <a:gs pos="41000">
                    <a:prstClr val="white"/>
                  </a:gs>
                </a:gsLst>
                <a:lin ang="5400000" scaled="1"/>
              </a:gradFill>
              <a:effectLst/>
              <a:uLnTx/>
              <a:uFillTx/>
              <a:latin typeface="+mn-ea"/>
            </a:endParaRPr>
          </a:p>
          <a:p>
            <a:pPr marL="257175" marR="0" lvl="1" indent="-257175" algn="l" defTabSz="457223" rtl="0" eaLnBrk="1" fontAlgn="auto" latinLnBrk="0" hangingPunct="1">
              <a:lnSpc>
                <a:spcPct val="100000"/>
              </a:lnSpc>
              <a:spcBef>
                <a:spcPts val="450"/>
              </a:spcBef>
              <a:spcAft>
                <a:spcPts val="450"/>
              </a:spcAft>
              <a:buClr>
                <a:srgbClr val="99D5EF"/>
              </a:buClr>
              <a:buSzPct val="130000"/>
              <a:buFont typeface="Arial" panose="020B0604020202020204" pitchFamily="34" charset="0"/>
              <a:buChar char="•"/>
              <a:tabLst/>
              <a:defRPr/>
            </a:pPr>
            <a:r>
              <a:rPr lang="zh-CN" altLang="en-US" sz="1800" b="1" dirty="0" smtClean="0">
                <a:gradFill>
                  <a:gsLst>
                    <a:gs pos="14159">
                      <a:prstClr val="white"/>
                    </a:gs>
                    <a:gs pos="41000">
                      <a:prstClr val="white"/>
                    </a:gs>
                  </a:gsLst>
                  <a:lin ang="5400000" scaled="1"/>
                </a:gradFill>
                <a:latin typeface="+mn-ea"/>
              </a:rPr>
              <a:t>更容易的管理</a:t>
            </a:r>
            <a:endParaRPr lang="en-US" altLang="zh-CN" sz="1800" b="1" dirty="0" smtClean="0">
              <a:gradFill>
                <a:gsLst>
                  <a:gs pos="14159">
                    <a:prstClr val="white"/>
                  </a:gs>
                  <a:gs pos="41000">
                    <a:prstClr val="white"/>
                  </a:gs>
                </a:gsLst>
                <a:lin ang="5400000" scaled="1"/>
              </a:gradFill>
              <a:latin typeface="+mn-ea"/>
            </a:endParaRPr>
          </a:p>
          <a:p>
            <a:pPr marL="257175" marR="0" lvl="1" indent="-257175" algn="l" defTabSz="457223" rtl="0" eaLnBrk="1" fontAlgn="auto" latinLnBrk="0" hangingPunct="1">
              <a:lnSpc>
                <a:spcPct val="100000"/>
              </a:lnSpc>
              <a:spcBef>
                <a:spcPts val="450"/>
              </a:spcBef>
              <a:spcAft>
                <a:spcPts val="450"/>
              </a:spcAft>
              <a:buClr>
                <a:srgbClr val="99D5EF"/>
              </a:buClr>
              <a:buSzPct val="130000"/>
              <a:buFont typeface="Arial" panose="020B0604020202020204" pitchFamily="34" charset="0"/>
              <a:buChar char="•"/>
              <a:tabLst/>
              <a:defRPr/>
            </a:pPr>
            <a:r>
              <a:rPr kumimoji="0" lang="zh-CN" altLang="en-US" sz="1800" b="1" i="0" u="none" strike="noStrike" kern="1200" cap="none" spc="0" normalizeH="0" baseline="0" noProof="0" dirty="0" smtClean="0">
                <a:ln>
                  <a:noFill/>
                </a:ln>
                <a:gradFill>
                  <a:gsLst>
                    <a:gs pos="14159">
                      <a:prstClr val="white"/>
                    </a:gs>
                    <a:gs pos="41000">
                      <a:prstClr val="white"/>
                    </a:gs>
                  </a:gsLst>
                  <a:lin ang="5400000" scaled="1"/>
                </a:gradFill>
                <a:effectLst/>
                <a:uLnTx/>
                <a:uFillTx/>
                <a:latin typeface="+mn-ea"/>
              </a:rPr>
              <a:t>资源可</a:t>
            </a:r>
            <a:r>
              <a:rPr lang="zh-CN" altLang="en-US" sz="1800" b="1" dirty="0">
                <a:gradFill>
                  <a:gsLst>
                    <a:gs pos="14159">
                      <a:prstClr val="white"/>
                    </a:gs>
                    <a:gs pos="41000">
                      <a:prstClr val="white"/>
                    </a:gs>
                  </a:gsLst>
                  <a:lin ang="5400000" scaled="1"/>
                </a:gradFill>
                <a:latin typeface="+mn-ea"/>
              </a:rPr>
              <a:t>见</a:t>
            </a:r>
            <a:endParaRPr kumimoji="0" lang="en-US" sz="1800" b="1" i="0" u="none" strike="noStrike" kern="1200" cap="none" spc="0" normalizeH="0" baseline="0" noProof="0" dirty="0" smtClean="0">
              <a:ln>
                <a:noFill/>
              </a:ln>
              <a:gradFill>
                <a:gsLst>
                  <a:gs pos="14159">
                    <a:prstClr val="white"/>
                  </a:gs>
                  <a:gs pos="41000">
                    <a:prstClr val="white"/>
                  </a:gs>
                </a:gsLst>
                <a:lin ang="5400000" scaled="1"/>
              </a:gradFill>
              <a:effectLst/>
              <a:uLnTx/>
              <a:uFillTx/>
              <a:latin typeface="+mn-ea"/>
            </a:endParaRPr>
          </a:p>
          <a:p>
            <a:pPr marL="0" marR="0" lvl="1" indent="0" algn="l" defTabSz="457223" rtl="0" eaLnBrk="1" fontAlgn="auto" latinLnBrk="0" hangingPunct="1">
              <a:lnSpc>
                <a:spcPct val="100000"/>
              </a:lnSpc>
              <a:spcBef>
                <a:spcPts val="450"/>
              </a:spcBef>
              <a:spcAft>
                <a:spcPts val="225"/>
              </a:spcAft>
              <a:buClr>
                <a:srgbClr val="99D5EF"/>
              </a:buClr>
              <a:buSzPct val="130000"/>
              <a:buFont typeface="Arial"/>
              <a:buNone/>
              <a:tabLst/>
              <a:defRPr/>
            </a:pPr>
            <a:endParaRPr kumimoji="0" lang="en-US" sz="1350" b="1" i="0" u="none" strike="noStrike" kern="1200" cap="none" spc="0" normalizeH="0" baseline="0" noProof="0" dirty="0">
              <a:ln>
                <a:noFill/>
              </a:ln>
              <a:gradFill>
                <a:gsLst>
                  <a:gs pos="14159">
                    <a:prstClr val="white"/>
                  </a:gs>
                  <a:gs pos="41000">
                    <a:prstClr val="white"/>
                  </a:gs>
                </a:gsLst>
                <a:lin ang="5400000" scaled="1"/>
              </a:gradFill>
              <a:effectLst/>
              <a:uLnTx/>
              <a:uFillTx/>
              <a:latin typeface="HP Simplified" pitchFamily="34" charset="0"/>
            </a:endParaRPr>
          </a:p>
          <a:p>
            <a:pPr marL="0" marR="0" lvl="1" indent="0" algn="l" defTabSz="457223" rtl="0" eaLnBrk="1" fontAlgn="auto" latinLnBrk="0" hangingPunct="1">
              <a:lnSpc>
                <a:spcPct val="100000"/>
              </a:lnSpc>
              <a:spcBef>
                <a:spcPts val="450"/>
              </a:spcBef>
              <a:spcAft>
                <a:spcPts val="225"/>
              </a:spcAft>
              <a:buClr>
                <a:srgbClr val="99D5EF"/>
              </a:buClr>
              <a:buSzPct val="130000"/>
              <a:buFont typeface="Arial"/>
              <a:buNone/>
              <a:tabLst/>
              <a:defRPr/>
            </a:pPr>
            <a:endParaRPr kumimoji="0" lang="en-US" sz="1350" b="0" i="0" u="none" strike="noStrike" kern="1200" cap="none" spc="0" normalizeH="0" baseline="0" noProof="0" dirty="0">
              <a:ln>
                <a:noFill/>
              </a:ln>
              <a:gradFill>
                <a:gsLst>
                  <a:gs pos="14159">
                    <a:prstClr val="white"/>
                  </a:gs>
                  <a:gs pos="41000">
                    <a:prstClr val="white"/>
                  </a:gs>
                </a:gsLst>
                <a:lin ang="5400000" scaled="1"/>
              </a:gradFill>
              <a:effectLst/>
              <a:uLnTx/>
              <a:uFillTx/>
              <a:latin typeface="HP Simplified" pitchFamily="34" charset="0"/>
            </a:endParaRPr>
          </a:p>
        </p:txBody>
      </p:sp>
      <p:sp>
        <p:nvSpPr>
          <p:cNvPr id="50" name="Rectangle 23"/>
          <p:cNvSpPr/>
          <p:nvPr/>
        </p:nvSpPr>
        <p:spPr>
          <a:xfrm>
            <a:off x="4693611" y="1932997"/>
            <a:ext cx="4313640" cy="3435858"/>
          </a:xfrm>
          <a:prstGeom prst="rect">
            <a:avLst/>
          </a:prstGeom>
          <a:noFill/>
          <a:ln w="9525" cap="flat" cmpd="sng" algn="ctr">
            <a:solidFill>
              <a:srgbClr val="0096D6"/>
            </a:solid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smtClean="0">
              <a:ln>
                <a:noFill/>
              </a:ln>
              <a:solidFill>
                <a:prstClr val="white"/>
              </a:solidFill>
              <a:effectLst/>
              <a:uLnTx/>
              <a:uFillTx/>
              <a:latin typeface="HP Simplified"/>
            </a:endParaRPr>
          </a:p>
        </p:txBody>
      </p:sp>
      <p:grpSp>
        <p:nvGrpSpPr>
          <p:cNvPr id="51" name="Group 6"/>
          <p:cNvGrpSpPr/>
          <p:nvPr/>
        </p:nvGrpSpPr>
        <p:grpSpPr>
          <a:xfrm>
            <a:off x="4945772" y="3368092"/>
            <a:ext cx="4015077" cy="2020556"/>
            <a:chOff x="6311120" y="3155267"/>
            <a:chExt cx="5352042" cy="2694076"/>
          </a:xfrm>
        </p:grpSpPr>
        <p:sp>
          <p:nvSpPr>
            <p:cNvPr id="52" name="Freeform 21"/>
            <p:cNvSpPr/>
            <p:nvPr/>
          </p:nvSpPr>
          <p:spPr>
            <a:xfrm>
              <a:off x="6956233" y="4503914"/>
              <a:ext cx="3801749" cy="435409"/>
            </a:xfrm>
            <a:custGeom>
              <a:avLst/>
              <a:gdLst>
                <a:gd name="connsiteX0" fmla="*/ 221219 w 5049187"/>
                <a:gd name="connsiteY0" fmla="*/ 0 h 669388"/>
                <a:gd name="connsiteX1" fmla="*/ 1161143 w 5049187"/>
                <a:gd name="connsiteY1" fmla="*/ 0 h 669388"/>
                <a:gd name="connsiteX2" fmla="*/ 3888044 w 5049187"/>
                <a:gd name="connsiteY2" fmla="*/ 0 h 669388"/>
                <a:gd name="connsiteX3" fmla="*/ 4827968 w 5049187"/>
                <a:gd name="connsiteY3" fmla="*/ 0 h 669388"/>
                <a:gd name="connsiteX4" fmla="*/ 5049187 w 5049187"/>
                <a:gd name="connsiteY4" fmla="*/ 334694 h 669388"/>
                <a:gd name="connsiteX5" fmla="*/ 4827968 w 5049187"/>
                <a:gd name="connsiteY5" fmla="*/ 669388 h 669388"/>
                <a:gd name="connsiteX6" fmla="*/ 3888044 w 5049187"/>
                <a:gd name="connsiteY6" fmla="*/ 669388 h 669388"/>
                <a:gd name="connsiteX7" fmla="*/ 1161143 w 5049187"/>
                <a:gd name="connsiteY7" fmla="*/ 669388 h 669388"/>
                <a:gd name="connsiteX8" fmla="*/ 221219 w 5049187"/>
                <a:gd name="connsiteY8" fmla="*/ 669388 h 669388"/>
                <a:gd name="connsiteX9" fmla="*/ 0 w 5049187"/>
                <a:gd name="connsiteY9" fmla="*/ 334694 h 669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049187" h="669388">
                  <a:moveTo>
                    <a:pt x="221219" y="0"/>
                  </a:moveTo>
                  <a:lnTo>
                    <a:pt x="1161143" y="0"/>
                  </a:lnTo>
                  <a:lnTo>
                    <a:pt x="3888044" y="0"/>
                  </a:lnTo>
                  <a:lnTo>
                    <a:pt x="4827968" y="0"/>
                  </a:lnTo>
                  <a:lnTo>
                    <a:pt x="5049187" y="334694"/>
                  </a:lnTo>
                  <a:lnTo>
                    <a:pt x="4827968" y="669388"/>
                  </a:lnTo>
                  <a:lnTo>
                    <a:pt x="3888044" y="669388"/>
                  </a:lnTo>
                  <a:lnTo>
                    <a:pt x="1161143" y="669388"/>
                  </a:lnTo>
                  <a:lnTo>
                    <a:pt x="221219" y="669388"/>
                  </a:lnTo>
                  <a:lnTo>
                    <a:pt x="0" y="334694"/>
                  </a:lnTo>
                  <a:close/>
                </a:path>
              </a:pathLst>
            </a:custGeom>
            <a:solidFill>
              <a:sysClr val="window" lastClr="FFFFFF"/>
            </a:solidFill>
            <a:ln w="76200" cap="flat" cmpd="sng" algn="ctr">
              <a:solidFill>
                <a:srgbClr val="0096D6"/>
              </a:solidFill>
              <a:prstDash val="solid"/>
            </a:ln>
            <a:effectLst/>
          </p:spPr>
          <p:txBody>
            <a:bodyPr wrap="square" lIns="137160" anchor="ctr">
              <a:noAutofit/>
            </a:bodyPr>
            <a:lstStyle/>
            <a:p>
              <a:pPr marL="0" marR="0" lvl="0" indent="-51197" algn="ctr" defTabSz="685800" eaLnBrk="1" fontAlgn="auto" latinLnBrk="0" hangingPunct="1">
                <a:lnSpc>
                  <a:spcPct val="100000"/>
                </a:lnSpc>
                <a:spcBef>
                  <a:spcPts val="0"/>
                </a:spcBef>
                <a:spcAft>
                  <a:spcPts val="400"/>
                </a:spcAft>
                <a:buClrTx/>
                <a:buSzPct val="100000"/>
                <a:buFontTx/>
                <a:buNone/>
                <a:tabLst/>
                <a:defRPr/>
              </a:pPr>
              <a:r>
                <a:rPr kumimoji="0" lang="zh-CN" altLang="en-US" sz="800" b="0" i="0" u="none" strike="noStrike" kern="0" cap="none" spc="0" normalizeH="0" baseline="0" noProof="0" dirty="0" smtClean="0">
                  <a:ln>
                    <a:noFill/>
                  </a:ln>
                  <a:gradFill>
                    <a:gsLst>
                      <a:gs pos="97345">
                        <a:prstClr val="black">
                          <a:lumMod val="75000"/>
                          <a:lumOff val="25000"/>
                        </a:prstClr>
                      </a:gs>
                      <a:gs pos="87222">
                        <a:prstClr val="black">
                          <a:lumMod val="75000"/>
                          <a:lumOff val="25000"/>
                        </a:prstClr>
                      </a:gs>
                    </a:gsLst>
                    <a:lin ang="5400000" scaled="1"/>
                  </a:gradFill>
                  <a:effectLst/>
                  <a:uLnTx/>
                  <a:uFillTx/>
                  <a:latin typeface="HP Simplified"/>
                </a:rPr>
                <a:t>普遍的，开放的，可扩展的架构</a:t>
              </a:r>
              <a:endParaRPr kumimoji="0" lang="en-US" sz="800" b="0" i="0" u="none" strike="noStrike" kern="0" cap="none" spc="0" normalizeH="0" baseline="0" noProof="0" dirty="0">
                <a:ln>
                  <a:noFill/>
                </a:ln>
                <a:gradFill>
                  <a:gsLst>
                    <a:gs pos="97345">
                      <a:prstClr val="black">
                        <a:lumMod val="75000"/>
                        <a:lumOff val="25000"/>
                      </a:prstClr>
                    </a:gs>
                    <a:gs pos="87222">
                      <a:prstClr val="black">
                        <a:lumMod val="75000"/>
                        <a:lumOff val="25000"/>
                      </a:prstClr>
                    </a:gs>
                  </a:gsLst>
                  <a:lin ang="5400000" scaled="1"/>
                </a:gradFill>
                <a:effectLst/>
                <a:uLnTx/>
                <a:uFillTx/>
                <a:latin typeface="HP Simplified"/>
              </a:endParaRPr>
            </a:p>
          </p:txBody>
        </p:sp>
        <p:grpSp>
          <p:nvGrpSpPr>
            <p:cNvPr id="53" name="Group 8"/>
            <p:cNvGrpSpPr/>
            <p:nvPr/>
          </p:nvGrpSpPr>
          <p:grpSpPr>
            <a:xfrm>
              <a:off x="9283229" y="3444139"/>
              <a:ext cx="2379933" cy="636350"/>
              <a:chOff x="9206428" y="3444138"/>
              <a:chExt cx="2380553" cy="636350"/>
            </a:xfrm>
          </p:grpSpPr>
          <p:grpSp>
            <p:nvGrpSpPr>
              <p:cNvPr id="78" name="Group 33"/>
              <p:cNvGrpSpPr/>
              <p:nvPr/>
            </p:nvGrpSpPr>
            <p:grpSpPr>
              <a:xfrm>
                <a:off x="9206428" y="3444138"/>
                <a:ext cx="1375162" cy="636350"/>
                <a:chOff x="8102972" y="3369503"/>
                <a:chExt cx="1900560" cy="879475"/>
              </a:xfrm>
            </p:grpSpPr>
            <p:sp>
              <p:nvSpPr>
                <p:cNvPr id="80" name="Freeform 34"/>
                <p:cNvSpPr>
                  <a:spLocks noEditPoints="1"/>
                </p:cNvSpPr>
                <p:nvPr/>
              </p:nvSpPr>
              <p:spPr bwMode="auto">
                <a:xfrm>
                  <a:off x="8851749" y="3377184"/>
                  <a:ext cx="1151783" cy="669558"/>
                </a:xfrm>
                <a:custGeom>
                  <a:avLst/>
                  <a:gdLst>
                    <a:gd name="T0" fmla="*/ 343 w 451"/>
                    <a:gd name="T1" fmla="*/ 46 h 261"/>
                    <a:gd name="T2" fmla="*/ 305 w 451"/>
                    <a:gd name="T3" fmla="*/ 53 h 261"/>
                    <a:gd name="T4" fmla="*/ 207 w 451"/>
                    <a:gd name="T5" fmla="*/ 0 h 261"/>
                    <a:gd name="T6" fmla="*/ 92 w 451"/>
                    <a:gd name="T7" fmla="*/ 98 h 261"/>
                    <a:gd name="T8" fmla="*/ 40 w 451"/>
                    <a:gd name="T9" fmla="*/ 142 h 261"/>
                    <a:gd name="T10" fmla="*/ 0 w 451"/>
                    <a:gd name="T11" fmla="*/ 199 h 261"/>
                    <a:gd name="T12" fmla="*/ 61 w 451"/>
                    <a:gd name="T13" fmla="*/ 261 h 261"/>
                    <a:gd name="T14" fmla="*/ 343 w 451"/>
                    <a:gd name="T15" fmla="*/ 261 h 261"/>
                    <a:gd name="T16" fmla="*/ 451 w 451"/>
                    <a:gd name="T17" fmla="*/ 154 h 261"/>
                    <a:gd name="T18" fmla="*/ 343 w 451"/>
                    <a:gd name="T19" fmla="*/ 46 h 261"/>
                    <a:gd name="T20" fmla="*/ 28 w 451"/>
                    <a:gd name="T21" fmla="*/ 199 h 261"/>
                    <a:gd name="T22" fmla="*/ 53 w 451"/>
                    <a:gd name="T23" fmla="*/ 167 h 261"/>
                    <a:gd name="T24" fmla="*/ 60 w 451"/>
                    <a:gd name="T25" fmla="*/ 165 h 261"/>
                    <a:gd name="T26" fmla="*/ 63 w 451"/>
                    <a:gd name="T27" fmla="*/ 159 h 261"/>
                    <a:gd name="T28" fmla="*/ 107 w 451"/>
                    <a:gd name="T29" fmla="*/ 124 h 261"/>
                    <a:gd name="T30" fmla="*/ 119 w 451"/>
                    <a:gd name="T31" fmla="*/ 122 h 261"/>
                    <a:gd name="T32" fmla="*/ 119 w 451"/>
                    <a:gd name="T33" fmla="*/ 111 h 261"/>
                    <a:gd name="T34" fmla="*/ 207 w 451"/>
                    <a:gd name="T35" fmla="*/ 28 h 261"/>
                    <a:gd name="T36" fmla="*/ 286 w 451"/>
                    <a:gd name="T37" fmla="*/ 78 h 261"/>
                    <a:gd name="T38" fmla="*/ 293 w 451"/>
                    <a:gd name="T39" fmla="*/ 91 h 261"/>
                    <a:gd name="T40" fmla="*/ 306 w 451"/>
                    <a:gd name="T41" fmla="*/ 84 h 261"/>
                    <a:gd name="T42" fmla="*/ 343 w 451"/>
                    <a:gd name="T43" fmla="*/ 74 h 261"/>
                    <a:gd name="T44" fmla="*/ 423 w 451"/>
                    <a:gd name="T45" fmla="*/ 154 h 261"/>
                    <a:gd name="T46" fmla="*/ 343 w 451"/>
                    <a:gd name="T47" fmla="*/ 233 h 261"/>
                    <a:gd name="T48" fmla="*/ 61 w 451"/>
                    <a:gd name="T49" fmla="*/ 233 h 261"/>
                    <a:gd name="T50" fmla="*/ 28 w 451"/>
                    <a:gd name="T51" fmla="*/ 19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1" h="261">
                      <a:moveTo>
                        <a:pt x="343" y="46"/>
                      </a:moveTo>
                      <a:cubicBezTo>
                        <a:pt x="330" y="46"/>
                        <a:pt x="317" y="49"/>
                        <a:pt x="305" y="53"/>
                      </a:cubicBezTo>
                      <a:cubicBezTo>
                        <a:pt x="284" y="20"/>
                        <a:pt x="247" y="0"/>
                        <a:pt x="207" y="0"/>
                      </a:cubicBezTo>
                      <a:cubicBezTo>
                        <a:pt x="150" y="0"/>
                        <a:pt x="101" y="43"/>
                        <a:pt x="92" y="98"/>
                      </a:cubicBezTo>
                      <a:cubicBezTo>
                        <a:pt x="70" y="104"/>
                        <a:pt x="51" y="120"/>
                        <a:pt x="40" y="142"/>
                      </a:cubicBezTo>
                      <a:cubicBezTo>
                        <a:pt x="16" y="150"/>
                        <a:pt x="0" y="173"/>
                        <a:pt x="0" y="199"/>
                      </a:cubicBezTo>
                      <a:cubicBezTo>
                        <a:pt x="0" y="233"/>
                        <a:pt x="28" y="261"/>
                        <a:pt x="61" y="261"/>
                      </a:cubicBezTo>
                      <a:cubicBezTo>
                        <a:pt x="343" y="261"/>
                        <a:pt x="343" y="261"/>
                        <a:pt x="343" y="261"/>
                      </a:cubicBezTo>
                      <a:cubicBezTo>
                        <a:pt x="402" y="261"/>
                        <a:pt x="451" y="213"/>
                        <a:pt x="451" y="154"/>
                      </a:cubicBezTo>
                      <a:cubicBezTo>
                        <a:pt x="451" y="94"/>
                        <a:pt x="402" y="46"/>
                        <a:pt x="343" y="46"/>
                      </a:cubicBezTo>
                      <a:close/>
                      <a:moveTo>
                        <a:pt x="28" y="199"/>
                      </a:moveTo>
                      <a:cubicBezTo>
                        <a:pt x="28" y="183"/>
                        <a:pt x="38" y="170"/>
                        <a:pt x="53" y="167"/>
                      </a:cubicBezTo>
                      <a:cubicBezTo>
                        <a:pt x="60" y="165"/>
                        <a:pt x="60" y="165"/>
                        <a:pt x="60" y="165"/>
                      </a:cubicBezTo>
                      <a:cubicBezTo>
                        <a:pt x="63" y="159"/>
                        <a:pt x="63" y="159"/>
                        <a:pt x="63" y="159"/>
                      </a:cubicBezTo>
                      <a:cubicBezTo>
                        <a:pt x="71" y="139"/>
                        <a:pt x="88" y="126"/>
                        <a:pt x="107" y="124"/>
                      </a:cubicBezTo>
                      <a:cubicBezTo>
                        <a:pt x="119" y="122"/>
                        <a:pt x="119" y="122"/>
                        <a:pt x="119" y="122"/>
                      </a:cubicBezTo>
                      <a:cubicBezTo>
                        <a:pt x="119" y="111"/>
                        <a:pt x="119" y="111"/>
                        <a:pt x="119" y="111"/>
                      </a:cubicBezTo>
                      <a:cubicBezTo>
                        <a:pt x="122" y="65"/>
                        <a:pt x="161" y="28"/>
                        <a:pt x="207" y="28"/>
                      </a:cubicBezTo>
                      <a:cubicBezTo>
                        <a:pt x="241" y="28"/>
                        <a:pt x="272" y="47"/>
                        <a:pt x="286" y="78"/>
                      </a:cubicBezTo>
                      <a:cubicBezTo>
                        <a:pt x="293" y="91"/>
                        <a:pt x="293" y="91"/>
                        <a:pt x="293" y="91"/>
                      </a:cubicBezTo>
                      <a:cubicBezTo>
                        <a:pt x="306" y="84"/>
                        <a:pt x="306" y="84"/>
                        <a:pt x="306" y="84"/>
                      </a:cubicBezTo>
                      <a:cubicBezTo>
                        <a:pt x="317" y="77"/>
                        <a:pt x="330" y="74"/>
                        <a:pt x="343" y="74"/>
                      </a:cubicBezTo>
                      <a:cubicBezTo>
                        <a:pt x="387" y="74"/>
                        <a:pt x="423" y="110"/>
                        <a:pt x="423" y="154"/>
                      </a:cubicBezTo>
                      <a:cubicBezTo>
                        <a:pt x="423" y="197"/>
                        <a:pt x="386" y="233"/>
                        <a:pt x="343" y="233"/>
                      </a:cubicBezTo>
                      <a:cubicBezTo>
                        <a:pt x="61" y="233"/>
                        <a:pt x="61" y="233"/>
                        <a:pt x="61" y="233"/>
                      </a:cubicBezTo>
                      <a:cubicBezTo>
                        <a:pt x="43" y="233"/>
                        <a:pt x="28" y="217"/>
                        <a:pt x="28" y="199"/>
                      </a:cubicBezTo>
                      <a:close/>
                    </a:path>
                  </a:pathLst>
                </a:custGeom>
                <a:solidFill>
                  <a:srgbClr val="0096D6"/>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HP Simplified"/>
                  </a:endParaRPr>
                </a:p>
              </p:txBody>
            </p:sp>
            <p:sp>
              <p:nvSpPr>
                <p:cNvPr id="81" name="Freeform 128"/>
                <p:cNvSpPr>
                  <a:spLocks noChangeAspect="1"/>
                </p:cNvSpPr>
                <p:nvPr/>
              </p:nvSpPr>
              <p:spPr bwMode="white">
                <a:xfrm>
                  <a:off x="8105954" y="3389673"/>
                  <a:ext cx="1509905" cy="8340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ysClr val="window" lastClr="FFFFFF"/>
                </a:solidFill>
                <a:ln>
                  <a:noFill/>
                </a:ln>
                <a:extLst/>
              </p:spPr>
              <p:txBody>
                <a:bodyPr vert="horz" wrap="square" lIns="68580" tIns="34290" rIns="68580" bIns="34290" numCol="1" anchor="t" anchorCtr="0" compatLnSpc="1">
                  <a:prstTxWarp prst="textNoShape">
                    <a:avLst/>
                  </a:prstTxWarp>
                </a:bodyPr>
                <a:lstStyle/>
                <a:p>
                  <a:pPr marL="0" marR="0" lvl="0" indent="0" defTabSz="685772"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HP Simplified"/>
                  </a:endParaRPr>
                </a:p>
              </p:txBody>
            </p:sp>
            <p:sp>
              <p:nvSpPr>
                <p:cNvPr id="82" name="Freeform 34"/>
                <p:cNvSpPr>
                  <a:spLocks noEditPoints="1"/>
                </p:cNvSpPr>
                <p:nvPr/>
              </p:nvSpPr>
              <p:spPr bwMode="auto">
                <a:xfrm>
                  <a:off x="8102972" y="3369503"/>
                  <a:ext cx="1512887" cy="879475"/>
                </a:xfrm>
                <a:custGeom>
                  <a:avLst/>
                  <a:gdLst>
                    <a:gd name="T0" fmla="*/ 343 w 451"/>
                    <a:gd name="T1" fmla="*/ 46 h 261"/>
                    <a:gd name="T2" fmla="*/ 305 w 451"/>
                    <a:gd name="T3" fmla="*/ 53 h 261"/>
                    <a:gd name="T4" fmla="*/ 207 w 451"/>
                    <a:gd name="T5" fmla="*/ 0 h 261"/>
                    <a:gd name="T6" fmla="*/ 92 w 451"/>
                    <a:gd name="T7" fmla="*/ 98 h 261"/>
                    <a:gd name="T8" fmla="*/ 40 w 451"/>
                    <a:gd name="T9" fmla="*/ 142 h 261"/>
                    <a:gd name="T10" fmla="*/ 0 w 451"/>
                    <a:gd name="T11" fmla="*/ 199 h 261"/>
                    <a:gd name="T12" fmla="*/ 61 w 451"/>
                    <a:gd name="T13" fmla="*/ 261 h 261"/>
                    <a:gd name="T14" fmla="*/ 343 w 451"/>
                    <a:gd name="T15" fmla="*/ 261 h 261"/>
                    <a:gd name="T16" fmla="*/ 451 w 451"/>
                    <a:gd name="T17" fmla="*/ 154 h 261"/>
                    <a:gd name="T18" fmla="*/ 343 w 451"/>
                    <a:gd name="T19" fmla="*/ 46 h 261"/>
                    <a:gd name="T20" fmla="*/ 28 w 451"/>
                    <a:gd name="T21" fmla="*/ 199 h 261"/>
                    <a:gd name="T22" fmla="*/ 53 w 451"/>
                    <a:gd name="T23" fmla="*/ 167 h 261"/>
                    <a:gd name="T24" fmla="*/ 60 w 451"/>
                    <a:gd name="T25" fmla="*/ 165 h 261"/>
                    <a:gd name="T26" fmla="*/ 63 w 451"/>
                    <a:gd name="T27" fmla="*/ 159 h 261"/>
                    <a:gd name="T28" fmla="*/ 107 w 451"/>
                    <a:gd name="T29" fmla="*/ 124 h 261"/>
                    <a:gd name="T30" fmla="*/ 119 w 451"/>
                    <a:gd name="T31" fmla="*/ 122 h 261"/>
                    <a:gd name="T32" fmla="*/ 119 w 451"/>
                    <a:gd name="T33" fmla="*/ 111 h 261"/>
                    <a:gd name="T34" fmla="*/ 207 w 451"/>
                    <a:gd name="T35" fmla="*/ 28 h 261"/>
                    <a:gd name="T36" fmla="*/ 286 w 451"/>
                    <a:gd name="T37" fmla="*/ 78 h 261"/>
                    <a:gd name="T38" fmla="*/ 293 w 451"/>
                    <a:gd name="T39" fmla="*/ 91 h 261"/>
                    <a:gd name="T40" fmla="*/ 306 w 451"/>
                    <a:gd name="T41" fmla="*/ 84 h 261"/>
                    <a:gd name="T42" fmla="*/ 343 w 451"/>
                    <a:gd name="T43" fmla="*/ 74 h 261"/>
                    <a:gd name="T44" fmla="*/ 423 w 451"/>
                    <a:gd name="T45" fmla="*/ 154 h 261"/>
                    <a:gd name="T46" fmla="*/ 343 w 451"/>
                    <a:gd name="T47" fmla="*/ 233 h 261"/>
                    <a:gd name="T48" fmla="*/ 61 w 451"/>
                    <a:gd name="T49" fmla="*/ 233 h 261"/>
                    <a:gd name="T50" fmla="*/ 28 w 451"/>
                    <a:gd name="T51" fmla="*/ 19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51" h="261">
                      <a:moveTo>
                        <a:pt x="343" y="46"/>
                      </a:moveTo>
                      <a:cubicBezTo>
                        <a:pt x="330" y="46"/>
                        <a:pt x="317" y="49"/>
                        <a:pt x="305" y="53"/>
                      </a:cubicBezTo>
                      <a:cubicBezTo>
                        <a:pt x="284" y="20"/>
                        <a:pt x="247" y="0"/>
                        <a:pt x="207" y="0"/>
                      </a:cubicBezTo>
                      <a:cubicBezTo>
                        <a:pt x="150" y="0"/>
                        <a:pt x="101" y="43"/>
                        <a:pt x="92" y="98"/>
                      </a:cubicBezTo>
                      <a:cubicBezTo>
                        <a:pt x="70" y="104"/>
                        <a:pt x="51" y="120"/>
                        <a:pt x="40" y="142"/>
                      </a:cubicBezTo>
                      <a:cubicBezTo>
                        <a:pt x="16" y="150"/>
                        <a:pt x="0" y="173"/>
                        <a:pt x="0" y="199"/>
                      </a:cubicBezTo>
                      <a:cubicBezTo>
                        <a:pt x="0" y="233"/>
                        <a:pt x="28" y="261"/>
                        <a:pt x="61" y="261"/>
                      </a:cubicBezTo>
                      <a:cubicBezTo>
                        <a:pt x="343" y="261"/>
                        <a:pt x="343" y="261"/>
                        <a:pt x="343" y="261"/>
                      </a:cubicBezTo>
                      <a:cubicBezTo>
                        <a:pt x="402" y="261"/>
                        <a:pt x="451" y="213"/>
                        <a:pt x="451" y="154"/>
                      </a:cubicBezTo>
                      <a:cubicBezTo>
                        <a:pt x="451" y="94"/>
                        <a:pt x="402" y="46"/>
                        <a:pt x="343" y="46"/>
                      </a:cubicBezTo>
                      <a:close/>
                      <a:moveTo>
                        <a:pt x="28" y="199"/>
                      </a:moveTo>
                      <a:cubicBezTo>
                        <a:pt x="28" y="183"/>
                        <a:pt x="38" y="170"/>
                        <a:pt x="53" y="167"/>
                      </a:cubicBezTo>
                      <a:cubicBezTo>
                        <a:pt x="60" y="165"/>
                        <a:pt x="60" y="165"/>
                        <a:pt x="60" y="165"/>
                      </a:cubicBezTo>
                      <a:cubicBezTo>
                        <a:pt x="63" y="159"/>
                        <a:pt x="63" y="159"/>
                        <a:pt x="63" y="159"/>
                      </a:cubicBezTo>
                      <a:cubicBezTo>
                        <a:pt x="71" y="139"/>
                        <a:pt x="88" y="126"/>
                        <a:pt x="107" y="124"/>
                      </a:cubicBezTo>
                      <a:cubicBezTo>
                        <a:pt x="119" y="122"/>
                        <a:pt x="119" y="122"/>
                        <a:pt x="119" y="122"/>
                      </a:cubicBezTo>
                      <a:cubicBezTo>
                        <a:pt x="119" y="111"/>
                        <a:pt x="119" y="111"/>
                        <a:pt x="119" y="111"/>
                      </a:cubicBezTo>
                      <a:cubicBezTo>
                        <a:pt x="122" y="65"/>
                        <a:pt x="161" y="28"/>
                        <a:pt x="207" y="28"/>
                      </a:cubicBezTo>
                      <a:cubicBezTo>
                        <a:pt x="241" y="28"/>
                        <a:pt x="272" y="47"/>
                        <a:pt x="286" y="78"/>
                      </a:cubicBezTo>
                      <a:cubicBezTo>
                        <a:pt x="293" y="91"/>
                        <a:pt x="293" y="91"/>
                        <a:pt x="293" y="91"/>
                      </a:cubicBezTo>
                      <a:cubicBezTo>
                        <a:pt x="306" y="84"/>
                        <a:pt x="306" y="84"/>
                        <a:pt x="306" y="84"/>
                      </a:cubicBezTo>
                      <a:cubicBezTo>
                        <a:pt x="317" y="77"/>
                        <a:pt x="330" y="74"/>
                        <a:pt x="343" y="74"/>
                      </a:cubicBezTo>
                      <a:cubicBezTo>
                        <a:pt x="387" y="74"/>
                        <a:pt x="423" y="110"/>
                        <a:pt x="423" y="154"/>
                      </a:cubicBezTo>
                      <a:cubicBezTo>
                        <a:pt x="423" y="197"/>
                        <a:pt x="386" y="233"/>
                        <a:pt x="343" y="233"/>
                      </a:cubicBezTo>
                      <a:cubicBezTo>
                        <a:pt x="61" y="233"/>
                        <a:pt x="61" y="233"/>
                        <a:pt x="61" y="233"/>
                      </a:cubicBezTo>
                      <a:cubicBezTo>
                        <a:pt x="43" y="233"/>
                        <a:pt x="28" y="217"/>
                        <a:pt x="28" y="199"/>
                      </a:cubicBezTo>
                      <a:close/>
                    </a:path>
                  </a:pathLst>
                </a:custGeom>
                <a:solidFill>
                  <a:srgbClr val="0096D6"/>
                </a:solidFill>
                <a:ln>
                  <a:no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HP Simplified"/>
                  </a:endParaRPr>
                </a:p>
              </p:txBody>
            </p:sp>
          </p:grpSp>
          <p:sp>
            <p:nvSpPr>
              <p:cNvPr id="79" name="Rectangle 5"/>
              <p:cNvSpPr/>
              <p:nvPr/>
            </p:nvSpPr>
            <p:spPr>
              <a:xfrm>
                <a:off x="10594714" y="3577647"/>
                <a:ext cx="992267" cy="287259"/>
              </a:xfrm>
              <a:prstGeom prst="rect">
                <a:avLst/>
              </a:prstGeom>
            </p:spPr>
            <p:txBody>
              <a:bodyPr wrap="square">
                <a:spAutoFit/>
              </a:bodyPr>
              <a:lstStyle/>
              <a:p>
                <a:pPr marL="0" marR="0" lvl="0" indent="-51197" defTabSz="685800" eaLnBrk="1" fontAlgn="auto" latinLnBrk="0" hangingPunct="1">
                  <a:lnSpc>
                    <a:spcPct val="100000"/>
                  </a:lnSpc>
                  <a:spcBef>
                    <a:spcPts val="0"/>
                  </a:spcBef>
                  <a:spcAft>
                    <a:spcPts val="400"/>
                  </a:spcAft>
                  <a:buClrTx/>
                  <a:buSzPct val="100000"/>
                  <a:buFontTx/>
                  <a:buNone/>
                  <a:tabLst/>
                  <a:defRPr/>
                </a:pPr>
                <a:r>
                  <a:rPr kumimoji="0" lang="zh-CN" altLang="en-US" sz="800" b="0" i="0" u="none" strike="noStrike" kern="0" cap="none" spc="0" normalizeH="0" baseline="0" noProof="0" dirty="0" smtClean="0">
                    <a:ln>
                      <a:noFill/>
                    </a:ln>
                    <a:gradFill>
                      <a:gsLst>
                        <a:gs pos="97345">
                          <a:prstClr val="black">
                            <a:lumMod val="75000"/>
                            <a:lumOff val="25000"/>
                          </a:prstClr>
                        </a:gs>
                        <a:gs pos="87222">
                          <a:prstClr val="black">
                            <a:lumMod val="75000"/>
                            <a:lumOff val="25000"/>
                          </a:prstClr>
                        </a:gs>
                      </a:gsLst>
                      <a:lin ang="5400000" scaled="1"/>
                    </a:gradFill>
                    <a:effectLst/>
                    <a:uLnTx/>
                    <a:uFillTx/>
                    <a:latin typeface="HP Simplified"/>
                  </a:rPr>
                  <a:t>云管理</a:t>
                </a:r>
                <a:endParaRPr kumimoji="0" lang="en-US" sz="800" b="0" i="0" u="none" strike="noStrike" kern="0" cap="none" spc="0" normalizeH="0" baseline="0" noProof="0" dirty="0">
                  <a:ln>
                    <a:noFill/>
                  </a:ln>
                  <a:gradFill>
                    <a:gsLst>
                      <a:gs pos="97345">
                        <a:prstClr val="black">
                          <a:lumMod val="75000"/>
                          <a:lumOff val="25000"/>
                        </a:prstClr>
                      </a:gs>
                      <a:gs pos="87222">
                        <a:prstClr val="black">
                          <a:lumMod val="75000"/>
                          <a:lumOff val="25000"/>
                        </a:prstClr>
                      </a:gs>
                    </a:gsLst>
                    <a:lin ang="5400000" scaled="1"/>
                  </a:gradFill>
                  <a:effectLst/>
                  <a:uLnTx/>
                  <a:uFillTx/>
                  <a:latin typeface="HP Simplified"/>
                </a:endParaRPr>
              </a:p>
            </p:txBody>
          </p:sp>
        </p:grpSp>
        <p:grpSp>
          <p:nvGrpSpPr>
            <p:cNvPr id="54" name="Group 44"/>
            <p:cNvGrpSpPr/>
            <p:nvPr/>
          </p:nvGrpSpPr>
          <p:grpSpPr>
            <a:xfrm>
              <a:off x="6864057" y="5062685"/>
              <a:ext cx="917549" cy="507000"/>
              <a:chOff x="2995314" y="-1580562"/>
              <a:chExt cx="1509905" cy="834094"/>
            </a:xfrm>
          </p:grpSpPr>
          <p:sp>
            <p:nvSpPr>
              <p:cNvPr id="76" name="Freeform 128"/>
              <p:cNvSpPr>
                <a:spLocks noChangeAspect="1"/>
              </p:cNvSpPr>
              <p:nvPr/>
            </p:nvSpPr>
            <p:spPr bwMode="white">
              <a:xfrm>
                <a:off x="2995314" y="-1580562"/>
                <a:ext cx="1509905" cy="8340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96D6"/>
              </a:solidFill>
              <a:ln>
                <a:noFill/>
              </a:ln>
              <a:extLst/>
            </p:spPr>
            <p:txBody>
              <a:bodyPr vert="horz" wrap="square" lIns="68580" tIns="34290" rIns="68580" bIns="34290" numCol="1" anchor="t" anchorCtr="0" compatLnSpc="1">
                <a:prstTxWarp prst="textNoShape">
                  <a:avLst/>
                </a:prstTxWarp>
              </a:bodyPr>
              <a:lstStyle/>
              <a:p>
                <a:pPr marL="0" marR="0" lvl="0" indent="0" defTabSz="685772"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HP Simplified"/>
                </a:endParaRPr>
              </a:p>
            </p:txBody>
          </p:sp>
          <p:sp>
            <p:nvSpPr>
              <p:cNvPr id="77" name="Freeform 29"/>
              <p:cNvSpPr>
                <a:spLocks noEditPoints="1"/>
              </p:cNvSpPr>
              <p:nvPr/>
            </p:nvSpPr>
            <p:spPr bwMode="auto">
              <a:xfrm>
                <a:off x="3546397" y="-1385605"/>
                <a:ext cx="414536" cy="491361"/>
              </a:xfrm>
              <a:custGeom>
                <a:avLst/>
                <a:gdLst>
                  <a:gd name="T0" fmla="*/ 140 w 160"/>
                  <a:gd name="T1" fmla="*/ 77 h 190"/>
                  <a:gd name="T2" fmla="*/ 142 w 160"/>
                  <a:gd name="T3" fmla="*/ 77 h 190"/>
                  <a:gd name="T4" fmla="*/ 142 w 160"/>
                  <a:gd name="T5" fmla="*/ 50 h 190"/>
                  <a:gd name="T6" fmla="*/ 91 w 160"/>
                  <a:gd name="T7" fmla="*/ 0 h 190"/>
                  <a:gd name="T8" fmla="*/ 75 w 160"/>
                  <a:gd name="T9" fmla="*/ 0 h 190"/>
                  <a:gd name="T10" fmla="*/ 24 w 160"/>
                  <a:gd name="T11" fmla="*/ 50 h 190"/>
                  <a:gd name="T12" fmla="*/ 24 w 160"/>
                  <a:gd name="T13" fmla="*/ 77 h 190"/>
                  <a:gd name="T14" fmla="*/ 20 w 160"/>
                  <a:gd name="T15" fmla="*/ 77 h 190"/>
                  <a:gd name="T16" fmla="*/ 0 w 160"/>
                  <a:gd name="T17" fmla="*/ 98 h 190"/>
                  <a:gd name="T18" fmla="*/ 0 w 160"/>
                  <a:gd name="T19" fmla="*/ 170 h 190"/>
                  <a:gd name="T20" fmla="*/ 20 w 160"/>
                  <a:gd name="T21" fmla="*/ 190 h 190"/>
                  <a:gd name="T22" fmla="*/ 140 w 160"/>
                  <a:gd name="T23" fmla="*/ 190 h 190"/>
                  <a:gd name="T24" fmla="*/ 160 w 160"/>
                  <a:gd name="T25" fmla="*/ 170 h 190"/>
                  <a:gd name="T26" fmla="*/ 160 w 160"/>
                  <a:gd name="T27" fmla="*/ 98 h 190"/>
                  <a:gd name="T28" fmla="*/ 140 w 160"/>
                  <a:gd name="T29" fmla="*/ 77 h 190"/>
                  <a:gd name="T30" fmla="*/ 75 w 160"/>
                  <a:gd name="T31" fmla="*/ 21 h 190"/>
                  <a:gd name="T32" fmla="*/ 91 w 160"/>
                  <a:gd name="T33" fmla="*/ 21 h 190"/>
                  <a:gd name="T34" fmla="*/ 121 w 160"/>
                  <a:gd name="T35" fmla="*/ 50 h 190"/>
                  <a:gd name="T36" fmla="*/ 121 w 160"/>
                  <a:gd name="T37" fmla="*/ 77 h 190"/>
                  <a:gd name="T38" fmla="*/ 45 w 160"/>
                  <a:gd name="T39" fmla="*/ 77 h 190"/>
                  <a:gd name="T40" fmla="*/ 45 w 160"/>
                  <a:gd name="T41" fmla="*/ 50 h 190"/>
                  <a:gd name="T42" fmla="*/ 75 w 160"/>
                  <a:gd name="T43" fmla="*/ 21 h 190"/>
                  <a:gd name="T44" fmla="*/ 94 w 160"/>
                  <a:gd name="T45" fmla="*/ 156 h 190"/>
                  <a:gd name="T46" fmla="*/ 89 w 160"/>
                  <a:gd name="T47" fmla="*/ 161 h 190"/>
                  <a:gd name="T48" fmla="*/ 72 w 160"/>
                  <a:gd name="T49" fmla="*/ 161 h 190"/>
                  <a:gd name="T50" fmla="*/ 67 w 160"/>
                  <a:gd name="T51" fmla="*/ 156 h 190"/>
                  <a:gd name="T52" fmla="*/ 67 w 160"/>
                  <a:gd name="T53" fmla="*/ 142 h 190"/>
                  <a:gd name="T54" fmla="*/ 59 w 160"/>
                  <a:gd name="T55" fmla="*/ 125 h 190"/>
                  <a:gd name="T56" fmla="*/ 80 w 160"/>
                  <a:gd name="T57" fmla="*/ 104 h 190"/>
                  <a:gd name="T58" fmla="*/ 101 w 160"/>
                  <a:gd name="T59" fmla="*/ 125 h 190"/>
                  <a:gd name="T60" fmla="*/ 94 w 160"/>
                  <a:gd name="T61" fmla="*/ 141 h 190"/>
                  <a:gd name="T62" fmla="*/ 94 w 160"/>
                  <a:gd name="T63" fmla="*/ 156 h 1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60" h="190">
                    <a:moveTo>
                      <a:pt x="140" y="77"/>
                    </a:moveTo>
                    <a:cubicBezTo>
                      <a:pt x="142" y="77"/>
                      <a:pt x="142" y="77"/>
                      <a:pt x="142" y="77"/>
                    </a:cubicBezTo>
                    <a:cubicBezTo>
                      <a:pt x="142" y="50"/>
                      <a:pt x="142" y="50"/>
                      <a:pt x="142" y="50"/>
                    </a:cubicBezTo>
                    <a:cubicBezTo>
                      <a:pt x="142" y="22"/>
                      <a:pt x="119" y="0"/>
                      <a:pt x="91" y="0"/>
                    </a:cubicBezTo>
                    <a:cubicBezTo>
                      <a:pt x="75" y="0"/>
                      <a:pt x="75" y="0"/>
                      <a:pt x="75" y="0"/>
                    </a:cubicBezTo>
                    <a:cubicBezTo>
                      <a:pt x="47" y="0"/>
                      <a:pt x="24" y="22"/>
                      <a:pt x="24" y="50"/>
                    </a:cubicBezTo>
                    <a:cubicBezTo>
                      <a:pt x="24" y="77"/>
                      <a:pt x="24" y="77"/>
                      <a:pt x="24" y="77"/>
                    </a:cubicBezTo>
                    <a:cubicBezTo>
                      <a:pt x="20" y="77"/>
                      <a:pt x="20" y="77"/>
                      <a:pt x="20" y="77"/>
                    </a:cubicBezTo>
                    <a:cubicBezTo>
                      <a:pt x="9" y="77"/>
                      <a:pt x="0" y="87"/>
                      <a:pt x="0" y="98"/>
                    </a:cubicBezTo>
                    <a:cubicBezTo>
                      <a:pt x="0" y="170"/>
                      <a:pt x="0" y="170"/>
                      <a:pt x="0" y="170"/>
                    </a:cubicBezTo>
                    <a:cubicBezTo>
                      <a:pt x="0" y="181"/>
                      <a:pt x="9" y="190"/>
                      <a:pt x="20" y="190"/>
                    </a:cubicBezTo>
                    <a:cubicBezTo>
                      <a:pt x="140" y="190"/>
                      <a:pt x="140" y="190"/>
                      <a:pt x="140" y="190"/>
                    </a:cubicBezTo>
                    <a:cubicBezTo>
                      <a:pt x="151" y="190"/>
                      <a:pt x="160" y="181"/>
                      <a:pt x="160" y="170"/>
                    </a:cubicBezTo>
                    <a:cubicBezTo>
                      <a:pt x="160" y="98"/>
                      <a:pt x="160" y="98"/>
                      <a:pt x="160" y="98"/>
                    </a:cubicBezTo>
                    <a:cubicBezTo>
                      <a:pt x="160" y="87"/>
                      <a:pt x="151" y="77"/>
                      <a:pt x="140" y="77"/>
                    </a:cubicBezTo>
                    <a:close/>
                    <a:moveTo>
                      <a:pt x="75" y="21"/>
                    </a:moveTo>
                    <a:cubicBezTo>
                      <a:pt x="91" y="21"/>
                      <a:pt x="91" y="21"/>
                      <a:pt x="91" y="21"/>
                    </a:cubicBezTo>
                    <a:cubicBezTo>
                      <a:pt x="107" y="21"/>
                      <a:pt x="121" y="34"/>
                      <a:pt x="121" y="50"/>
                    </a:cubicBezTo>
                    <a:cubicBezTo>
                      <a:pt x="121" y="77"/>
                      <a:pt x="121" y="77"/>
                      <a:pt x="121" y="77"/>
                    </a:cubicBezTo>
                    <a:cubicBezTo>
                      <a:pt x="45" y="77"/>
                      <a:pt x="45" y="77"/>
                      <a:pt x="45" y="77"/>
                    </a:cubicBezTo>
                    <a:cubicBezTo>
                      <a:pt x="45" y="50"/>
                      <a:pt x="45" y="50"/>
                      <a:pt x="45" y="50"/>
                    </a:cubicBezTo>
                    <a:cubicBezTo>
                      <a:pt x="45" y="34"/>
                      <a:pt x="58" y="21"/>
                      <a:pt x="75" y="21"/>
                    </a:cubicBezTo>
                    <a:close/>
                    <a:moveTo>
                      <a:pt x="94" y="156"/>
                    </a:moveTo>
                    <a:cubicBezTo>
                      <a:pt x="94" y="159"/>
                      <a:pt x="92" y="161"/>
                      <a:pt x="89" y="161"/>
                    </a:cubicBezTo>
                    <a:cubicBezTo>
                      <a:pt x="72" y="161"/>
                      <a:pt x="72" y="161"/>
                      <a:pt x="72" y="161"/>
                    </a:cubicBezTo>
                    <a:cubicBezTo>
                      <a:pt x="70" y="161"/>
                      <a:pt x="67" y="159"/>
                      <a:pt x="67" y="156"/>
                    </a:cubicBezTo>
                    <a:cubicBezTo>
                      <a:pt x="67" y="142"/>
                      <a:pt x="67" y="142"/>
                      <a:pt x="67" y="142"/>
                    </a:cubicBezTo>
                    <a:cubicBezTo>
                      <a:pt x="62" y="138"/>
                      <a:pt x="59" y="132"/>
                      <a:pt x="59" y="125"/>
                    </a:cubicBezTo>
                    <a:cubicBezTo>
                      <a:pt x="59" y="114"/>
                      <a:pt x="68" y="104"/>
                      <a:pt x="80" y="104"/>
                    </a:cubicBezTo>
                    <a:cubicBezTo>
                      <a:pt x="92" y="104"/>
                      <a:pt x="101" y="114"/>
                      <a:pt x="101" y="125"/>
                    </a:cubicBezTo>
                    <a:cubicBezTo>
                      <a:pt x="101" y="131"/>
                      <a:pt x="98" y="137"/>
                      <a:pt x="94" y="141"/>
                    </a:cubicBezTo>
                    <a:lnTo>
                      <a:pt x="94" y="156"/>
                    </a:lnTo>
                    <a:close/>
                  </a:path>
                </a:pathLst>
              </a:custGeom>
              <a:solidFill>
                <a:sysClr val="window" lastClr="FFFFFF"/>
              </a:solidFill>
              <a:ln>
                <a:noFill/>
              </a:ln>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HP Simplified"/>
                </a:endParaRPr>
              </a:p>
            </p:txBody>
          </p:sp>
        </p:grpSp>
        <p:grpSp>
          <p:nvGrpSpPr>
            <p:cNvPr id="55" name="Group 46"/>
            <p:cNvGrpSpPr/>
            <p:nvPr/>
          </p:nvGrpSpPr>
          <p:grpSpPr>
            <a:xfrm>
              <a:off x="9929109" y="5062685"/>
              <a:ext cx="917549" cy="507000"/>
              <a:chOff x="7658526" y="-1580562"/>
              <a:chExt cx="1509905" cy="834094"/>
            </a:xfrm>
          </p:grpSpPr>
          <p:sp>
            <p:nvSpPr>
              <p:cNvPr id="74" name="Freeform 128"/>
              <p:cNvSpPr>
                <a:spLocks noChangeAspect="1"/>
              </p:cNvSpPr>
              <p:nvPr/>
            </p:nvSpPr>
            <p:spPr bwMode="white">
              <a:xfrm>
                <a:off x="7658526" y="-1580562"/>
                <a:ext cx="1509905" cy="8340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96D6"/>
              </a:solidFill>
              <a:ln>
                <a:noFill/>
              </a:ln>
              <a:extLst/>
            </p:spPr>
            <p:txBody>
              <a:bodyPr vert="horz" wrap="square" lIns="68580" tIns="34290" rIns="68580" bIns="34290" numCol="1" anchor="t" anchorCtr="0" compatLnSpc="1">
                <a:prstTxWarp prst="textNoShape">
                  <a:avLst/>
                </a:prstTxWarp>
              </a:bodyPr>
              <a:lstStyle/>
              <a:p>
                <a:pPr marL="0" marR="0" lvl="0" indent="0" defTabSz="685772"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HP Simplified"/>
                </a:endParaRPr>
              </a:p>
            </p:txBody>
          </p:sp>
          <p:sp>
            <p:nvSpPr>
              <p:cNvPr id="75" name="Freeform 6"/>
              <p:cNvSpPr>
                <a:spLocks noEditPoints="1"/>
              </p:cNvSpPr>
              <p:nvPr/>
            </p:nvSpPr>
            <p:spPr bwMode="auto">
              <a:xfrm>
                <a:off x="8184573" y="-1335802"/>
                <a:ext cx="457811" cy="461190"/>
              </a:xfrm>
              <a:custGeom>
                <a:avLst/>
                <a:gdLst>
                  <a:gd name="T0" fmla="*/ 0 w 114"/>
                  <a:gd name="T1" fmla="*/ 57 h 114"/>
                  <a:gd name="T2" fmla="*/ 114 w 114"/>
                  <a:gd name="T3" fmla="*/ 57 h 114"/>
                  <a:gd name="T4" fmla="*/ 61 w 114"/>
                  <a:gd name="T5" fmla="*/ 79 h 114"/>
                  <a:gd name="T6" fmla="*/ 78 w 114"/>
                  <a:gd name="T7" fmla="*/ 61 h 114"/>
                  <a:gd name="T8" fmla="*/ 61 w 114"/>
                  <a:gd name="T9" fmla="*/ 79 h 114"/>
                  <a:gd name="T10" fmla="*/ 74 w 114"/>
                  <a:gd name="T11" fmla="*/ 101 h 114"/>
                  <a:gd name="T12" fmla="*/ 92 w 114"/>
                  <a:gd name="T13" fmla="*/ 89 h 114"/>
                  <a:gd name="T14" fmla="*/ 61 w 114"/>
                  <a:gd name="T15" fmla="*/ 101 h 114"/>
                  <a:gd name="T16" fmla="*/ 70 w 114"/>
                  <a:gd name="T17" fmla="*/ 89 h 114"/>
                  <a:gd name="T18" fmla="*/ 61 w 114"/>
                  <a:gd name="T19" fmla="*/ 25 h 114"/>
                  <a:gd name="T20" fmla="*/ 70 w 114"/>
                  <a:gd name="T21" fmla="*/ 25 h 114"/>
                  <a:gd name="T22" fmla="*/ 74 w 114"/>
                  <a:gd name="T23" fmla="*/ 12 h 114"/>
                  <a:gd name="T24" fmla="*/ 81 w 114"/>
                  <a:gd name="T25" fmla="*/ 25 h 114"/>
                  <a:gd name="T26" fmla="*/ 61 w 114"/>
                  <a:gd name="T27" fmla="*/ 34 h 114"/>
                  <a:gd name="T28" fmla="*/ 78 w 114"/>
                  <a:gd name="T29" fmla="*/ 52 h 114"/>
                  <a:gd name="T30" fmla="*/ 104 w 114"/>
                  <a:gd name="T31" fmla="*/ 61 h 114"/>
                  <a:gd name="T32" fmla="*/ 84 w 114"/>
                  <a:gd name="T33" fmla="*/ 79 h 114"/>
                  <a:gd name="T34" fmla="*/ 104 w 114"/>
                  <a:gd name="T35" fmla="*/ 61 h 114"/>
                  <a:gd name="T36" fmla="*/ 87 w 114"/>
                  <a:gd name="T37" fmla="*/ 52 h 114"/>
                  <a:gd name="T38" fmla="*/ 99 w 114"/>
                  <a:gd name="T39" fmla="*/ 34 h 114"/>
                  <a:gd name="T40" fmla="*/ 29 w 114"/>
                  <a:gd name="T41" fmla="*/ 79 h 114"/>
                  <a:gd name="T42" fmla="*/ 10 w 114"/>
                  <a:gd name="T43" fmla="*/ 61 h 114"/>
                  <a:gd name="T44" fmla="*/ 29 w 114"/>
                  <a:gd name="T45" fmla="*/ 79 h 114"/>
                  <a:gd name="T46" fmla="*/ 52 w 114"/>
                  <a:gd name="T47" fmla="*/ 25 h 114"/>
                  <a:gd name="T48" fmla="*/ 52 w 114"/>
                  <a:gd name="T49" fmla="*/ 12 h 114"/>
                  <a:gd name="T50" fmla="*/ 39 w 114"/>
                  <a:gd name="T51" fmla="*/ 34 h 114"/>
                  <a:gd name="T52" fmla="*/ 52 w 114"/>
                  <a:gd name="T53" fmla="*/ 52 h 114"/>
                  <a:gd name="T54" fmla="*/ 10 w 114"/>
                  <a:gd name="T55" fmla="*/ 52 h 114"/>
                  <a:gd name="T56" fmla="*/ 29 w 114"/>
                  <a:gd name="T57" fmla="*/ 34 h 114"/>
                  <a:gd name="T58" fmla="*/ 10 w 114"/>
                  <a:gd name="T59" fmla="*/ 52 h 114"/>
                  <a:gd name="T60" fmla="*/ 52 w 114"/>
                  <a:gd name="T61" fmla="*/ 79 h 114"/>
                  <a:gd name="T62" fmla="*/ 36 w 114"/>
                  <a:gd name="T63" fmla="*/ 61 h 114"/>
                  <a:gd name="T64" fmla="*/ 22 w 114"/>
                  <a:gd name="T65" fmla="*/ 25 h 114"/>
                  <a:gd name="T66" fmla="*/ 33 w 114"/>
                  <a:gd name="T67" fmla="*/ 25 h 114"/>
                  <a:gd name="T68" fmla="*/ 33 w 114"/>
                  <a:gd name="T69" fmla="*/ 89 h 114"/>
                  <a:gd name="T70" fmla="*/ 22 w 114"/>
                  <a:gd name="T71" fmla="*/ 89 h 114"/>
                  <a:gd name="T72" fmla="*/ 52 w 114"/>
                  <a:gd name="T73" fmla="*/ 89 h 114"/>
                  <a:gd name="T74" fmla="*/ 43 w 114"/>
                  <a:gd name="T75" fmla="*/ 89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14" h="114">
                    <a:moveTo>
                      <a:pt x="57" y="0"/>
                    </a:moveTo>
                    <a:cubicBezTo>
                      <a:pt x="25" y="0"/>
                      <a:pt x="0" y="25"/>
                      <a:pt x="0" y="57"/>
                    </a:cubicBezTo>
                    <a:cubicBezTo>
                      <a:pt x="0" y="88"/>
                      <a:pt x="25" y="114"/>
                      <a:pt x="57" y="114"/>
                    </a:cubicBezTo>
                    <a:cubicBezTo>
                      <a:pt x="88" y="114"/>
                      <a:pt x="114" y="88"/>
                      <a:pt x="114" y="57"/>
                    </a:cubicBezTo>
                    <a:cubicBezTo>
                      <a:pt x="114" y="25"/>
                      <a:pt x="88" y="0"/>
                      <a:pt x="57" y="0"/>
                    </a:cubicBezTo>
                    <a:close/>
                    <a:moveTo>
                      <a:pt x="61" y="79"/>
                    </a:moveTo>
                    <a:cubicBezTo>
                      <a:pt x="61" y="61"/>
                      <a:pt x="61" y="61"/>
                      <a:pt x="61" y="61"/>
                    </a:cubicBezTo>
                    <a:cubicBezTo>
                      <a:pt x="78" y="61"/>
                      <a:pt x="78" y="61"/>
                      <a:pt x="78" y="61"/>
                    </a:cubicBezTo>
                    <a:cubicBezTo>
                      <a:pt x="77" y="68"/>
                      <a:pt x="76" y="74"/>
                      <a:pt x="74" y="79"/>
                    </a:cubicBezTo>
                    <a:lnTo>
                      <a:pt x="61" y="79"/>
                    </a:lnTo>
                    <a:close/>
                    <a:moveTo>
                      <a:pt x="92" y="89"/>
                    </a:moveTo>
                    <a:cubicBezTo>
                      <a:pt x="87" y="94"/>
                      <a:pt x="81" y="99"/>
                      <a:pt x="74" y="101"/>
                    </a:cubicBezTo>
                    <a:cubicBezTo>
                      <a:pt x="76" y="97"/>
                      <a:pt x="79" y="93"/>
                      <a:pt x="81" y="89"/>
                    </a:cubicBezTo>
                    <a:lnTo>
                      <a:pt x="92" y="89"/>
                    </a:lnTo>
                    <a:close/>
                    <a:moveTo>
                      <a:pt x="70" y="89"/>
                    </a:moveTo>
                    <a:cubicBezTo>
                      <a:pt x="68" y="93"/>
                      <a:pt x="65" y="97"/>
                      <a:pt x="61" y="101"/>
                    </a:cubicBezTo>
                    <a:cubicBezTo>
                      <a:pt x="61" y="89"/>
                      <a:pt x="61" y="89"/>
                      <a:pt x="61" y="89"/>
                    </a:cubicBezTo>
                    <a:lnTo>
                      <a:pt x="70" y="89"/>
                    </a:lnTo>
                    <a:close/>
                    <a:moveTo>
                      <a:pt x="70" y="25"/>
                    </a:moveTo>
                    <a:cubicBezTo>
                      <a:pt x="61" y="25"/>
                      <a:pt x="61" y="25"/>
                      <a:pt x="61" y="25"/>
                    </a:cubicBezTo>
                    <a:cubicBezTo>
                      <a:pt x="61" y="12"/>
                      <a:pt x="61" y="12"/>
                      <a:pt x="61" y="12"/>
                    </a:cubicBezTo>
                    <a:cubicBezTo>
                      <a:pt x="65" y="16"/>
                      <a:pt x="68" y="20"/>
                      <a:pt x="70" y="25"/>
                    </a:cubicBezTo>
                    <a:close/>
                    <a:moveTo>
                      <a:pt x="81" y="25"/>
                    </a:moveTo>
                    <a:cubicBezTo>
                      <a:pt x="79" y="20"/>
                      <a:pt x="76" y="16"/>
                      <a:pt x="74" y="12"/>
                    </a:cubicBezTo>
                    <a:cubicBezTo>
                      <a:pt x="81" y="15"/>
                      <a:pt x="87" y="19"/>
                      <a:pt x="92" y="25"/>
                    </a:cubicBezTo>
                    <a:lnTo>
                      <a:pt x="81" y="25"/>
                    </a:lnTo>
                    <a:close/>
                    <a:moveTo>
                      <a:pt x="61" y="52"/>
                    </a:moveTo>
                    <a:cubicBezTo>
                      <a:pt x="61" y="34"/>
                      <a:pt x="61" y="34"/>
                      <a:pt x="61" y="34"/>
                    </a:cubicBezTo>
                    <a:cubicBezTo>
                      <a:pt x="74" y="34"/>
                      <a:pt x="74" y="34"/>
                      <a:pt x="74" y="34"/>
                    </a:cubicBezTo>
                    <a:cubicBezTo>
                      <a:pt x="76" y="40"/>
                      <a:pt x="77" y="46"/>
                      <a:pt x="78" y="52"/>
                    </a:cubicBezTo>
                    <a:lnTo>
                      <a:pt x="61" y="52"/>
                    </a:lnTo>
                    <a:close/>
                    <a:moveTo>
                      <a:pt x="104" y="61"/>
                    </a:moveTo>
                    <a:cubicBezTo>
                      <a:pt x="103" y="67"/>
                      <a:pt x="102" y="73"/>
                      <a:pt x="99" y="79"/>
                    </a:cubicBezTo>
                    <a:cubicBezTo>
                      <a:pt x="84" y="79"/>
                      <a:pt x="84" y="79"/>
                      <a:pt x="84" y="79"/>
                    </a:cubicBezTo>
                    <a:cubicBezTo>
                      <a:pt x="86" y="74"/>
                      <a:pt x="87" y="67"/>
                      <a:pt x="87" y="61"/>
                    </a:cubicBezTo>
                    <a:lnTo>
                      <a:pt x="104" y="61"/>
                    </a:lnTo>
                    <a:close/>
                    <a:moveTo>
                      <a:pt x="104" y="52"/>
                    </a:moveTo>
                    <a:cubicBezTo>
                      <a:pt x="87" y="52"/>
                      <a:pt x="87" y="52"/>
                      <a:pt x="87" y="52"/>
                    </a:cubicBezTo>
                    <a:cubicBezTo>
                      <a:pt x="87" y="46"/>
                      <a:pt x="86" y="40"/>
                      <a:pt x="84" y="34"/>
                    </a:cubicBezTo>
                    <a:cubicBezTo>
                      <a:pt x="99" y="34"/>
                      <a:pt x="99" y="34"/>
                      <a:pt x="99" y="34"/>
                    </a:cubicBezTo>
                    <a:cubicBezTo>
                      <a:pt x="102" y="40"/>
                      <a:pt x="103" y="46"/>
                      <a:pt x="104" y="52"/>
                    </a:cubicBezTo>
                    <a:close/>
                    <a:moveTo>
                      <a:pt x="29" y="79"/>
                    </a:moveTo>
                    <a:cubicBezTo>
                      <a:pt x="15" y="79"/>
                      <a:pt x="15" y="79"/>
                      <a:pt x="15" y="79"/>
                    </a:cubicBezTo>
                    <a:cubicBezTo>
                      <a:pt x="12" y="73"/>
                      <a:pt x="10" y="67"/>
                      <a:pt x="10" y="61"/>
                    </a:cubicBezTo>
                    <a:cubicBezTo>
                      <a:pt x="26" y="61"/>
                      <a:pt x="26" y="61"/>
                      <a:pt x="26" y="61"/>
                    </a:cubicBezTo>
                    <a:cubicBezTo>
                      <a:pt x="27" y="67"/>
                      <a:pt x="28" y="74"/>
                      <a:pt x="29" y="79"/>
                    </a:cubicBezTo>
                    <a:close/>
                    <a:moveTo>
                      <a:pt x="52" y="12"/>
                    </a:moveTo>
                    <a:cubicBezTo>
                      <a:pt x="52" y="25"/>
                      <a:pt x="52" y="25"/>
                      <a:pt x="52" y="25"/>
                    </a:cubicBezTo>
                    <a:cubicBezTo>
                      <a:pt x="43" y="25"/>
                      <a:pt x="43" y="25"/>
                      <a:pt x="43" y="25"/>
                    </a:cubicBezTo>
                    <a:cubicBezTo>
                      <a:pt x="45" y="20"/>
                      <a:pt x="48" y="16"/>
                      <a:pt x="52" y="12"/>
                    </a:cubicBezTo>
                    <a:close/>
                    <a:moveTo>
                      <a:pt x="36" y="52"/>
                    </a:moveTo>
                    <a:cubicBezTo>
                      <a:pt x="36" y="46"/>
                      <a:pt x="37" y="40"/>
                      <a:pt x="39" y="34"/>
                    </a:cubicBezTo>
                    <a:cubicBezTo>
                      <a:pt x="52" y="34"/>
                      <a:pt x="52" y="34"/>
                      <a:pt x="52" y="34"/>
                    </a:cubicBezTo>
                    <a:cubicBezTo>
                      <a:pt x="52" y="52"/>
                      <a:pt x="52" y="52"/>
                      <a:pt x="52" y="52"/>
                    </a:cubicBezTo>
                    <a:lnTo>
                      <a:pt x="36" y="52"/>
                    </a:lnTo>
                    <a:close/>
                    <a:moveTo>
                      <a:pt x="10" y="52"/>
                    </a:moveTo>
                    <a:cubicBezTo>
                      <a:pt x="10" y="46"/>
                      <a:pt x="12" y="40"/>
                      <a:pt x="15" y="34"/>
                    </a:cubicBezTo>
                    <a:cubicBezTo>
                      <a:pt x="29" y="34"/>
                      <a:pt x="29" y="34"/>
                      <a:pt x="29" y="34"/>
                    </a:cubicBezTo>
                    <a:cubicBezTo>
                      <a:pt x="28" y="40"/>
                      <a:pt x="27" y="46"/>
                      <a:pt x="26" y="52"/>
                    </a:cubicBezTo>
                    <a:lnTo>
                      <a:pt x="10" y="52"/>
                    </a:lnTo>
                    <a:close/>
                    <a:moveTo>
                      <a:pt x="52" y="61"/>
                    </a:moveTo>
                    <a:cubicBezTo>
                      <a:pt x="52" y="79"/>
                      <a:pt x="52" y="79"/>
                      <a:pt x="52" y="79"/>
                    </a:cubicBezTo>
                    <a:cubicBezTo>
                      <a:pt x="39" y="79"/>
                      <a:pt x="39" y="79"/>
                      <a:pt x="39" y="79"/>
                    </a:cubicBezTo>
                    <a:cubicBezTo>
                      <a:pt x="37" y="74"/>
                      <a:pt x="36" y="68"/>
                      <a:pt x="36" y="61"/>
                    </a:cubicBezTo>
                    <a:lnTo>
                      <a:pt x="52" y="61"/>
                    </a:lnTo>
                    <a:close/>
                    <a:moveTo>
                      <a:pt x="22" y="25"/>
                    </a:moveTo>
                    <a:cubicBezTo>
                      <a:pt x="27" y="19"/>
                      <a:pt x="33" y="15"/>
                      <a:pt x="40" y="12"/>
                    </a:cubicBezTo>
                    <a:cubicBezTo>
                      <a:pt x="37" y="16"/>
                      <a:pt x="35" y="20"/>
                      <a:pt x="33" y="25"/>
                    </a:cubicBezTo>
                    <a:lnTo>
                      <a:pt x="22" y="25"/>
                    </a:lnTo>
                    <a:close/>
                    <a:moveTo>
                      <a:pt x="33" y="89"/>
                    </a:moveTo>
                    <a:cubicBezTo>
                      <a:pt x="35" y="93"/>
                      <a:pt x="37" y="97"/>
                      <a:pt x="40" y="101"/>
                    </a:cubicBezTo>
                    <a:cubicBezTo>
                      <a:pt x="33" y="99"/>
                      <a:pt x="27" y="94"/>
                      <a:pt x="22" y="89"/>
                    </a:cubicBezTo>
                    <a:lnTo>
                      <a:pt x="33" y="89"/>
                    </a:lnTo>
                    <a:close/>
                    <a:moveTo>
                      <a:pt x="52" y="89"/>
                    </a:moveTo>
                    <a:cubicBezTo>
                      <a:pt x="52" y="101"/>
                      <a:pt x="52" y="101"/>
                      <a:pt x="52" y="101"/>
                    </a:cubicBezTo>
                    <a:cubicBezTo>
                      <a:pt x="48" y="97"/>
                      <a:pt x="45" y="93"/>
                      <a:pt x="43" y="89"/>
                    </a:cubicBezTo>
                    <a:lnTo>
                      <a:pt x="52" y="89"/>
                    </a:lnTo>
                    <a:close/>
                  </a:path>
                </a:pathLst>
              </a:custGeom>
              <a:solidFill>
                <a:sysClr val="window" lastClr="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HP Simplified"/>
                </a:endParaRPr>
              </a:p>
            </p:txBody>
          </p:sp>
        </p:grpSp>
        <p:grpSp>
          <p:nvGrpSpPr>
            <p:cNvPr id="56" name="Group 48"/>
            <p:cNvGrpSpPr/>
            <p:nvPr/>
          </p:nvGrpSpPr>
          <p:grpSpPr>
            <a:xfrm>
              <a:off x="8396583" y="5062685"/>
              <a:ext cx="917549" cy="507000"/>
              <a:chOff x="5326920" y="-1580562"/>
              <a:chExt cx="1509905" cy="834094"/>
            </a:xfrm>
          </p:grpSpPr>
          <p:sp>
            <p:nvSpPr>
              <p:cNvPr id="70" name="Freeform 128"/>
              <p:cNvSpPr>
                <a:spLocks noChangeAspect="1"/>
              </p:cNvSpPr>
              <p:nvPr/>
            </p:nvSpPr>
            <p:spPr bwMode="white">
              <a:xfrm>
                <a:off x="5326920" y="-1580562"/>
                <a:ext cx="1509905" cy="834094"/>
              </a:xfrm>
              <a:custGeom>
                <a:avLst/>
                <a:gdLst>
                  <a:gd name="T0" fmla="*/ 396 w 509"/>
                  <a:gd name="T1" fmla="*/ 281 h 281"/>
                  <a:gd name="T2" fmla="*/ 57 w 509"/>
                  <a:gd name="T3" fmla="*/ 281 h 281"/>
                  <a:gd name="T4" fmla="*/ 0 w 509"/>
                  <a:gd name="T5" fmla="*/ 223 h 281"/>
                  <a:gd name="T6" fmla="*/ 43 w 509"/>
                  <a:gd name="T7" fmla="*/ 168 h 281"/>
                  <a:gd name="T8" fmla="*/ 110 w 509"/>
                  <a:gd name="T9" fmla="*/ 116 h 281"/>
                  <a:gd name="T10" fmla="*/ 232 w 509"/>
                  <a:gd name="T11" fmla="*/ 0 h 281"/>
                  <a:gd name="T12" fmla="*/ 343 w 509"/>
                  <a:gd name="T13" fmla="*/ 70 h 281"/>
                  <a:gd name="T14" fmla="*/ 396 w 509"/>
                  <a:gd name="T15" fmla="*/ 56 h 281"/>
                  <a:gd name="T16" fmla="*/ 509 w 509"/>
                  <a:gd name="T17" fmla="*/ 169 h 281"/>
                  <a:gd name="T18" fmla="*/ 396 w 509"/>
                  <a:gd name="T19" fmla="*/ 281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09" h="281">
                    <a:moveTo>
                      <a:pt x="396" y="281"/>
                    </a:moveTo>
                    <a:cubicBezTo>
                      <a:pt x="57" y="281"/>
                      <a:pt x="57" y="281"/>
                      <a:pt x="57" y="281"/>
                    </a:cubicBezTo>
                    <a:cubicBezTo>
                      <a:pt x="26" y="281"/>
                      <a:pt x="0" y="255"/>
                      <a:pt x="0" y="223"/>
                    </a:cubicBezTo>
                    <a:cubicBezTo>
                      <a:pt x="0" y="196"/>
                      <a:pt x="18" y="174"/>
                      <a:pt x="43" y="168"/>
                    </a:cubicBezTo>
                    <a:cubicBezTo>
                      <a:pt x="55" y="140"/>
                      <a:pt x="80" y="120"/>
                      <a:pt x="110" y="116"/>
                    </a:cubicBezTo>
                    <a:cubicBezTo>
                      <a:pt x="113" y="52"/>
                      <a:pt x="167" y="0"/>
                      <a:pt x="232" y="0"/>
                    </a:cubicBezTo>
                    <a:cubicBezTo>
                      <a:pt x="280" y="0"/>
                      <a:pt x="323" y="28"/>
                      <a:pt x="343" y="70"/>
                    </a:cubicBezTo>
                    <a:cubicBezTo>
                      <a:pt x="359" y="61"/>
                      <a:pt x="377" y="56"/>
                      <a:pt x="396" y="56"/>
                    </a:cubicBezTo>
                    <a:cubicBezTo>
                      <a:pt x="458" y="56"/>
                      <a:pt x="509" y="107"/>
                      <a:pt x="509" y="169"/>
                    </a:cubicBezTo>
                    <a:cubicBezTo>
                      <a:pt x="509" y="230"/>
                      <a:pt x="458" y="281"/>
                      <a:pt x="396" y="281"/>
                    </a:cubicBezTo>
                    <a:close/>
                  </a:path>
                </a:pathLst>
              </a:custGeom>
              <a:solidFill>
                <a:srgbClr val="0096D6"/>
              </a:solidFill>
              <a:ln>
                <a:noFill/>
              </a:ln>
              <a:extLst/>
            </p:spPr>
            <p:txBody>
              <a:bodyPr vert="horz" wrap="square" lIns="68580" tIns="34290" rIns="68580" bIns="34290" numCol="1" anchor="t" anchorCtr="0" compatLnSpc="1">
                <a:prstTxWarp prst="textNoShape">
                  <a:avLst/>
                </a:prstTxWarp>
              </a:bodyPr>
              <a:lstStyle/>
              <a:p>
                <a:pPr marL="0" marR="0" lvl="0" indent="0" defTabSz="685772"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srgbClr val="FFFFFF"/>
                  </a:solidFill>
                  <a:effectLst/>
                  <a:uLnTx/>
                  <a:uFillTx/>
                  <a:latin typeface="HP Simplified"/>
                </a:endParaRPr>
              </a:p>
            </p:txBody>
          </p:sp>
          <p:grpSp>
            <p:nvGrpSpPr>
              <p:cNvPr id="71" name="Group 43"/>
              <p:cNvGrpSpPr/>
              <p:nvPr/>
            </p:nvGrpSpPr>
            <p:grpSpPr>
              <a:xfrm>
                <a:off x="5908087" y="-1379033"/>
                <a:ext cx="347570" cy="489596"/>
                <a:chOff x="6310778" y="1029013"/>
                <a:chExt cx="466759" cy="657490"/>
              </a:xfrm>
            </p:grpSpPr>
            <p:sp>
              <p:nvSpPr>
                <p:cNvPr id="72" name="Freeform 15"/>
                <p:cNvSpPr>
                  <a:spLocks/>
                </p:cNvSpPr>
                <p:nvPr/>
              </p:nvSpPr>
              <p:spPr bwMode="auto">
                <a:xfrm>
                  <a:off x="6382901" y="1029013"/>
                  <a:ext cx="319791" cy="311627"/>
                </a:xfrm>
                <a:custGeom>
                  <a:avLst/>
                  <a:gdLst>
                    <a:gd name="T0" fmla="*/ 51 w 99"/>
                    <a:gd name="T1" fmla="*/ 0 h 96"/>
                    <a:gd name="T2" fmla="*/ 0 w 99"/>
                    <a:gd name="T3" fmla="*/ 48 h 96"/>
                    <a:gd name="T4" fmla="*/ 51 w 99"/>
                    <a:gd name="T5" fmla="*/ 96 h 96"/>
                    <a:gd name="T6" fmla="*/ 99 w 99"/>
                    <a:gd name="T7" fmla="*/ 48 h 96"/>
                    <a:gd name="T8" fmla="*/ 51 w 99"/>
                    <a:gd name="T9" fmla="*/ 0 h 96"/>
                  </a:gdLst>
                  <a:ahLst/>
                  <a:cxnLst>
                    <a:cxn ang="0">
                      <a:pos x="T0" y="T1"/>
                    </a:cxn>
                    <a:cxn ang="0">
                      <a:pos x="T2" y="T3"/>
                    </a:cxn>
                    <a:cxn ang="0">
                      <a:pos x="T4" y="T5"/>
                    </a:cxn>
                    <a:cxn ang="0">
                      <a:pos x="T6" y="T7"/>
                    </a:cxn>
                    <a:cxn ang="0">
                      <a:pos x="T8" y="T9"/>
                    </a:cxn>
                  </a:cxnLst>
                  <a:rect l="0" t="0" r="r" b="b"/>
                  <a:pathLst>
                    <a:path w="99" h="96">
                      <a:moveTo>
                        <a:pt x="51" y="0"/>
                      </a:moveTo>
                      <a:cubicBezTo>
                        <a:pt x="23" y="0"/>
                        <a:pt x="0" y="20"/>
                        <a:pt x="0" y="48"/>
                      </a:cubicBezTo>
                      <a:cubicBezTo>
                        <a:pt x="0" y="73"/>
                        <a:pt x="23" y="96"/>
                        <a:pt x="51" y="96"/>
                      </a:cubicBezTo>
                      <a:cubicBezTo>
                        <a:pt x="76" y="96"/>
                        <a:pt x="99" y="73"/>
                        <a:pt x="99" y="48"/>
                      </a:cubicBezTo>
                      <a:cubicBezTo>
                        <a:pt x="99" y="20"/>
                        <a:pt x="76" y="0"/>
                        <a:pt x="51" y="0"/>
                      </a:cubicBezTo>
                      <a:close/>
                    </a:path>
                  </a:pathLst>
                </a:custGeom>
                <a:solidFill>
                  <a:sysClr val="window" lastClr="FFFFFF"/>
                </a:solidFill>
                <a:ln w="34925">
                  <a:solidFill>
                    <a:srgbClr val="0096D6"/>
                  </a:solid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HP Simplified"/>
                  </a:endParaRPr>
                </a:p>
              </p:txBody>
            </p:sp>
            <p:sp>
              <p:nvSpPr>
                <p:cNvPr id="73" name="Freeform 17"/>
                <p:cNvSpPr>
                  <a:spLocks/>
                </p:cNvSpPr>
                <p:nvPr/>
              </p:nvSpPr>
              <p:spPr bwMode="auto">
                <a:xfrm>
                  <a:off x="6310778" y="1282341"/>
                  <a:ext cx="466759" cy="404162"/>
                </a:xfrm>
                <a:custGeom>
                  <a:avLst/>
                  <a:gdLst>
                    <a:gd name="T0" fmla="*/ 144 w 144"/>
                    <a:gd name="T1" fmla="*/ 23 h 124"/>
                    <a:gd name="T2" fmla="*/ 121 w 144"/>
                    <a:gd name="T3" fmla="*/ 0 h 124"/>
                    <a:gd name="T4" fmla="*/ 118 w 144"/>
                    <a:gd name="T5" fmla="*/ 0 h 124"/>
                    <a:gd name="T6" fmla="*/ 118 w 144"/>
                    <a:gd name="T7" fmla="*/ 3 h 124"/>
                    <a:gd name="T8" fmla="*/ 73 w 144"/>
                    <a:gd name="T9" fmla="*/ 20 h 124"/>
                    <a:gd name="T10" fmla="*/ 25 w 144"/>
                    <a:gd name="T11" fmla="*/ 3 h 124"/>
                    <a:gd name="T12" fmla="*/ 25 w 144"/>
                    <a:gd name="T13" fmla="*/ 0 h 124"/>
                    <a:gd name="T14" fmla="*/ 0 w 144"/>
                    <a:gd name="T15" fmla="*/ 23 h 124"/>
                    <a:gd name="T16" fmla="*/ 0 w 144"/>
                    <a:gd name="T17" fmla="*/ 104 h 124"/>
                    <a:gd name="T18" fmla="*/ 5 w 144"/>
                    <a:gd name="T19" fmla="*/ 116 h 124"/>
                    <a:gd name="T20" fmla="*/ 25 w 144"/>
                    <a:gd name="T21" fmla="*/ 124 h 124"/>
                    <a:gd name="T22" fmla="*/ 123 w 144"/>
                    <a:gd name="T23" fmla="*/ 124 h 124"/>
                    <a:gd name="T24" fmla="*/ 141 w 144"/>
                    <a:gd name="T25" fmla="*/ 116 h 124"/>
                    <a:gd name="T26" fmla="*/ 144 w 144"/>
                    <a:gd name="T27" fmla="*/ 104 h 124"/>
                    <a:gd name="T28" fmla="*/ 144 w 144"/>
                    <a:gd name="T29" fmla="*/ 23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44" h="124">
                      <a:moveTo>
                        <a:pt x="144" y="23"/>
                      </a:moveTo>
                      <a:cubicBezTo>
                        <a:pt x="144" y="8"/>
                        <a:pt x="136" y="0"/>
                        <a:pt x="121" y="0"/>
                      </a:cubicBezTo>
                      <a:cubicBezTo>
                        <a:pt x="118" y="0"/>
                        <a:pt x="118" y="0"/>
                        <a:pt x="118" y="0"/>
                      </a:cubicBezTo>
                      <a:cubicBezTo>
                        <a:pt x="118" y="3"/>
                        <a:pt x="118" y="3"/>
                        <a:pt x="118" y="3"/>
                      </a:cubicBezTo>
                      <a:cubicBezTo>
                        <a:pt x="106" y="15"/>
                        <a:pt x="90" y="20"/>
                        <a:pt x="73" y="20"/>
                      </a:cubicBezTo>
                      <a:cubicBezTo>
                        <a:pt x="53" y="20"/>
                        <a:pt x="40" y="15"/>
                        <a:pt x="25" y="3"/>
                      </a:cubicBezTo>
                      <a:cubicBezTo>
                        <a:pt x="25" y="0"/>
                        <a:pt x="25" y="0"/>
                        <a:pt x="25" y="0"/>
                      </a:cubicBezTo>
                      <a:cubicBezTo>
                        <a:pt x="10" y="0"/>
                        <a:pt x="2" y="8"/>
                        <a:pt x="0" y="23"/>
                      </a:cubicBezTo>
                      <a:cubicBezTo>
                        <a:pt x="0" y="104"/>
                        <a:pt x="0" y="104"/>
                        <a:pt x="0" y="104"/>
                      </a:cubicBezTo>
                      <a:cubicBezTo>
                        <a:pt x="0" y="109"/>
                        <a:pt x="2" y="114"/>
                        <a:pt x="5" y="116"/>
                      </a:cubicBezTo>
                      <a:cubicBezTo>
                        <a:pt x="7" y="121"/>
                        <a:pt x="15" y="124"/>
                        <a:pt x="25" y="124"/>
                      </a:cubicBezTo>
                      <a:cubicBezTo>
                        <a:pt x="123" y="124"/>
                        <a:pt x="123" y="124"/>
                        <a:pt x="123" y="124"/>
                      </a:cubicBezTo>
                      <a:cubicBezTo>
                        <a:pt x="131" y="124"/>
                        <a:pt x="136" y="121"/>
                        <a:pt x="141" y="116"/>
                      </a:cubicBezTo>
                      <a:cubicBezTo>
                        <a:pt x="144" y="114"/>
                        <a:pt x="144" y="109"/>
                        <a:pt x="144" y="104"/>
                      </a:cubicBezTo>
                      <a:cubicBezTo>
                        <a:pt x="144" y="23"/>
                        <a:pt x="144" y="23"/>
                        <a:pt x="144" y="23"/>
                      </a:cubicBezTo>
                      <a:close/>
                    </a:path>
                  </a:pathLst>
                </a:custGeom>
                <a:solidFill>
                  <a:sysClr val="window" lastClr="FFFFFF"/>
                </a:solidFill>
                <a:ln w="34925">
                  <a:solidFill>
                    <a:srgbClr val="0096D6"/>
                  </a:solidFill>
                </a:ln>
              </p:spPr>
              <p:txBody>
                <a:bodyPr vert="horz" wrap="square" lIns="68580" tIns="34290" rIns="68580" bIns="3429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a:ln>
                      <a:noFill/>
                    </a:ln>
                    <a:solidFill>
                      <a:prstClr val="black"/>
                    </a:solidFill>
                    <a:effectLst/>
                    <a:uLnTx/>
                    <a:uFillTx/>
                    <a:latin typeface="HP Simplified"/>
                  </a:endParaRPr>
                </a:p>
              </p:txBody>
            </p:sp>
          </p:grpSp>
        </p:grpSp>
        <p:sp>
          <p:nvSpPr>
            <p:cNvPr id="57" name="Rectangle 49"/>
            <p:cNvSpPr/>
            <p:nvPr/>
          </p:nvSpPr>
          <p:spPr>
            <a:xfrm>
              <a:off x="6796883" y="5556955"/>
              <a:ext cx="992010" cy="287259"/>
            </a:xfrm>
            <a:prstGeom prst="rect">
              <a:avLst/>
            </a:prstGeom>
          </p:spPr>
          <p:txBody>
            <a:bodyPr wrap="square">
              <a:spAutoFit/>
            </a:bodyPr>
            <a:lstStyle/>
            <a:p>
              <a:pPr marL="0" marR="0" lvl="0" indent="-51197" algn="ctr" defTabSz="685800" eaLnBrk="1" fontAlgn="auto" latinLnBrk="0" hangingPunct="1">
                <a:lnSpc>
                  <a:spcPct val="100000"/>
                </a:lnSpc>
                <a:spcBef>
                  <a:spcPts val="0"/>
                </a:spcBef>
                <a:spcAft>
                  <a:spcPts val="400"/>
                </a:spcAft>
                <a:buClrTx/>
                <a:buSzPct val="100000"/>
                <a:buFontTx/>
                <a:buNone/>
                <a:tabLst/>
                <a:defRPr/>
              </a:pPr>
              <a:r>
                <a:rPr kumimoji="0" lang="zh-CN" altLang="en-US" sz="800" b="0" i="0" u="none" strike="noStrike" kern="0" cap="none" spc="0" normalizeH="0" baseline="0" noProof="0" dirty="0" smtClean="0">
                  <a:ln>
                    <a:noFill/>
                  </a:ln>
                  <a:gradFill>
                    <a:gsLst>
                      <a:gs pos="97345">
                        <a:prstClr val="black">
                          <a:lumMod val="75000"/>
                          <a:lumOff val="25000"/>
                        </a:prstClr>
                      </a:gs>
                      <a:gs pos="87222">
                        <a:prstClr val="black">
                          <a:lumMod val="75000"/>
                          <a:lumOff val="25000"/>
                        </a:prstClr>
                      </a:gs>
                    </a:gsLst>
                    <a:lin ang="5400000" scaled="1"/>
                  </a:gradFill>
                  <a:effectLst/>
                  <a:uLnTx/>
                  <a:uFillTx/>
                  <a:latin typeface="HP Simplified"/>
                </a:rPr>
                <a:t>私有云</a:t>
              </a:r>
              <a:endParaRPr kumimoji="0" lang="en-US" sz="800" b="0" i="0" u="none" strike="noStrike" kern="0" cap="none" spc="0" normalizeH="0" baseline="0" noProof="0" dirty="0">
                <a:ln>
                  <a:noFill/>
                </a:ln>
                <a:gradFill>
                  <a:gsLst>
                    <a:gs pos="97345">
                      <a:prstClr val="black">
                        <a:lumMod val="75000"/>
                        <a:lumOff val="25000"/>
                      </a:prstClr>
                    </a:gs>
                    <a:gs pos="87222">
                      <a:prstClr val="black">
                        <a:lumMod val="75000"/>
                        <a:lumOff val="25000"/>
                      </a:prstClr>
                    </a:gs>
                  </a:gsLst>
                  <a:lin ang="5400000" scaled="1"/>
                </a:gradFill>
                <a:effectLst/>
                <a:uLnTx/>
                <a:uFillTx/>
                <a:latin typeface="HP Simplified"/>
              </a:endParaRPr>
            </a:p>
          </p:txBody>
        </p:sp>
        <p:sp>
          <p:nvSpPr>
            <p:cNvPr id="58" name="Rectangle 50"/>
            <p:cNvSpPr/>
            <p:nvPr/>
          </p:nvSpPr>
          <p:spPr>
            <a:xfrm>
              <a:off x="8266783" y="5556955"/>
              <a:ext cx="1180650" cy="292388"/>
            </a:xfrm>
            <a:prstGeom prst="rect">
              <a:avLst/>
            </a:prstGeom>
          </p:spPr>
          <p:txBody>
            <a:bodyPr wrap="square">
              <a:spAutoFit/>
            </a:bodyPr>
            <a:lstStyle/>
            <a:p>
              <a:pPr marL="0" marR="0" lvl="0" indent="-51197" algn="ctr" defTabSz="685800" eaLnBrk="1" fontAlgn="auto" latinLnBrk="0" hangingPunct="1">
                <a:lnSpc>
                  <a:spcPct val="100000"/>
                </a:lnSpc>
                <a:spcBef>
                  <a:spcPts val="0"/>
                </a:spcBef>
                <a:spcAft>
                  <a:spcPts val="400"/>
                </a:spcAft>
                <a:buClrTx/>
                <a:buSzPct val="100000"/>
                <a:buFontTx/>
                <a:buNone/>
                <a:tabLst/>
                <a:defRPr/>
              </a:pPr>
              <a:r>
                <a:rPr kumimoji="0" lang="zh-CN" altLang="en-US" sz="800" b="0" i="0" u="none" strike="noStrike" kern="0" cap="none" spc="0" normalizeH="0" baseline="0" noProof="0" dirty="0" smtClean="0">
                  <a:ln>
                    <a:noFill/>
                  </a:ln>
                  <a:gradFill>
                    <a:gsLst>
                      <a:gs pos="97345">
                        <a:prstClr val="black">
                          <a:lumMod val="75000"/>
                          <a:lumOff val="25000"/>
                        </a:prstClr>
                      </a:gs>
                      <a:gs pos="87222">
                        <a:prstClr val="black">
                          <a:lumMod val="75000"/>
                          <a:lumOff val="25000"/>
                        </a:prstClr>
                      </a:gs>
                    </a:gsLst>
                    <a:lin ang="5400000" scaled="1"/>
                  </a:gradFill>
                  <a:effectLst/>
                  <a:uLnTx/>
                  <a:uFillTx/>
                  <a:latin typeface="HP Simplified"/>
                </a:rPr>
                <a:t>托管云</a:t>
              </a:r>
              <a:endParaRPr kumimoji="0" lang="en-US" sz="800" b="0" i="0" u="none" strike="noStrike" kern="0" cap="none" spc="0" normalizeH="0" baseline="0" noProof="0" dirty="0">
                <a:ln>
                  <a:noFill/>
                </a:ln>
                <a:gradFill>
                  <a:gsLst>
                    <a:gs pos="97345">
                      <a:prstClr val="black">
                        <a:lumMod val="75000"/>
                        <a:lumOff val="25000"/>
                      </a:prstClr>
                    </a:gs>
                    <a:gs pos="87222">
                      <a:prstClr val="black">
                        <a:lumMod val="75000"/>
                        <a:lumOff val="25000"/>
                      </a:prstClr>
                    </a:gs>
                  </a:gsLst>
                  <a:lin ang="5400000" scaled="1"/>
                </a:gradFill>
                <a:effectLst/>
                <a:uLnTx/>
                <a:uFillTx/>
                <a:latin typeface="HP Simplified"/>
              </a:endParaRPr>
            </a:p>
          </p:txBody>
        </p:sp>
        <p:sp>
          <p:nvSpPr>
            <p:cNvPr id="59" name="Rectangle 51"/>
            <p:cNvSpPr/>
            <p:nvPr/>
          </p:nvSpPr>
          <p:spPr>
            <a:xfrm>
              <a:off x="9591872" y="5556955"/>
              <a:ext cx="1592023" cy="292388"/>
            </a:xfrm>
            <a:prstGeom prst="rect">
              <a:avLst/>
            </a:prstGeom>
          </p:spPr>
          <p:txBody>
            <a:bodyPr wrap="square">
              <a:spAutoFit/>
            </a:bodyPr>
            <a:lstStyle/>
            <a:p>
              <a:pPr marL="0" marR="0" lvl="0" indent="-51197" algn="ctr" defTabSz="685800" eaLnBrk="1" fontAlgn="auto" latinLnBrk="0" hangingPunct="1">
                <a:lnSpc>
                  <a:spcPct val="100000"/>
                </a:lnSpc>
                <a:spcBef>
                  <a:spcPts val="0"/>
                </a:spcBef>
                <a:spcAft>
                  <a:spcPts val="400"/>
                </a:spcAft>
                <a:buClrTx/>
                <a:buSzPct val="100000"/>
                <a:buFontTx/>
                <a:buNone/>
                <a:tabLst/>
                <a:defRPr/>
              </a:pPr>
              <a:r>
                <a:rPr kumimoji="0" lang="zh-CN" altLang="en-US" sz="800" b="0" i="0" u="none" strike="noStrike" kern="0" cap="none" spc="0" normalizeH="0" baseline="0" noProof="0" dirty="0" smtClean="0">
                  <a:ln>
                    <a:noFill/>
                  </a:ln>
                  <a:gradFill>
                    <a:gsLst>
                      <a:gs pos="97345">
                        <a:prstClr val="black">
                          <a:lumMod val="75000"/>
                          <a:lumOff val="25000"/>
                        </a:prstClr>
                      </a:gs>
                      <a:gs pos="87222">
                        <a:prstClr val="black">
                          <a:lumMod val="75000"/>
                          <a:lumOff val="25000"/>
                        </a:prstClr>
                      </a:gs>
                    </a:gsLst>
                    <a:lin ang="5400000" scaled="1"/>
                  </a:gradFill>
                  <a:effectLst/>
                  <a:uLnTx/>
                  <a:uFillTx/>
                  <a:latin typeface="HP Simplified"/>
                </a:rPr>
                <a:t>公有云</a:t>
              </a:r>
              <a:endParaRPr kumimoji="0" lang="en-US" sz="800" b="0" i="0" u="none" strike="noStrike" kern="0" cap="none" spc="0" normalizeH="0" baseline="0" noProof="0" dirty="0">
                <a:ln>
                  <a:noFill/>
                </a:ln>
                <a:gradFill>
                  <a:gsLst>
                    <a:gs pos="97345">
                      <a:prstClr val="black">
                        <a:lumMod val="75000"/>
                        <a:lumOff val="25000"/>
                      </a:prstClr>
                    </a:gs>
                    <a:gs pos="87222">
                      <a:prstClr val="black">
                        <a:lumMod val="75000"/>
                        <a:lumOff val="25000"/>
                      </a:prstClr>
                    </a:gs>
                  </a:gsLst>
                  <a:lin ang="5400000" scaled="1"/>
                </a:gradFill>
                <a:effectLst/>
                <a:uLnTx/>
                <a:uFillTx/>
                <a:latin typeface="HP Simplified"/>
              </a:endParaRPr>
            </a:p>
          </p:txBody>
        </p:sp>
        <p:grpSp>
          <p:nvGrpSpPr>
            <p:cNvPr id="60" name="Group 7"/>
            <p:cNvGrpSpPr/>
            <p:nvPr/>
          </p:nvGrpSpPr>
          <p:grpSpPr>
            <a:xfrm>
              <a:off x="6311120" y="3155267"/>
              <a:ext cx="2757927" cy="1214095"/>
              <a:chOff x="6650835" y="1349004"/>
              <a:chExt cx="4417162" cy="1944017"/>
            </a:xfrm>
          </p:grpSpPr>
          <p:cxnSp>
            <p:nvCxnSpPr>
              <p:cNvPr id="61" name="Straight Arrow Connector 29"/>
              <p:cNvCxnSpPr/>
              <p:nvPr/>
            </p:nvCxnSpPr>
            <p:spPr>
              <a:xfrm>
                <a:off x="9849349" y="2281590"/>
                <a:ext cx="237629" cy="0"/>
              </a:xfrm>
              <a:prstGeom prst="straightConnector1">
                <a:avLst/>
              </a:prstGeom>
              <a:noFill/>
              <a:ln w="38100" cap="rnd" cmpd="sng" algn="ctr">
                <a:solidFill>
                  <a:srgbClr val="99D5EF"/>
                </a:solidFill>
                <a:prstDash val="solid"/>
                <a:headEnd type="triangle" w="med" len="med"/>
                <a:tailEnd type="none"/>
              </a:ln>
              <a:effectLst/>
            </p:spPr>
          </p:cxnSp>
          <p:cxnSp>
            <p:nvCxnSpPr>
              <p:cNvPr id="62" name="Straight Arrow Connector 30"/>
              <p:cNvCxnSpPr/>
              <p:nvPr/>
            </p:nvCxnSpPr>
            <p:spPr>
              <a:xfrm flipH="1">
                <a:off x="7634288" y="2281590"/>
                <a:ext cx="235194" cy="0"/>
              </a:xfrm>
              <a:prstGeom prst="straightConnector1">
                <a:avLst/>
              </a:prstGeom>
              <a:noFill/>
              <a:ln w="38100" cap="rnd" cmpd="sng" algn="ctr">
                <a:solidFill>
                  <a:srgbClr val="99D5EF"/>
                </a:solidFill>
                <a:prstDash val="solid"/>
                <a:headEnd type="triangle" w="med" len="med"/>
                <a:tailEnd type="none"/>
              </a:ln>
              <a:effectLst/>
            </p:spPr>
          </p:cxnSp>
          <p:sp>
            <p:nvSpPr>
              <p:cNvPr id="63" name="Donut 1"/>
              <p:cNvSpPr/>
              <p:nvPr/>
            </p:nvSpPr>
            <p:spPr>
              <a:xfrm>
                <a:off x="7949682" y="1405815"/>
                <a:ext cx="1819468" cy="1819468"/>
              </a:xfrm>
              <a:prstGeom prst="donut">
                <a:avLst>
                  <a:gd name="adj" fmla="val 22742"/>
                </a:avLst>
              </a:prstGeom>
              <a:solidFill>
                <a:srgbClr val="0096D6"/>
              </a:solidFill>
              <a:ln w="952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gradFill>
                      <a:gsLst>
                        <a:gs pos="97345">
                          <a:prstClr val="black">
                            <a:lumMod val="75000"/>
                            <a:lumOff val="25000"/>
                          </a:prstClr>
                        </a:gs>
                        <a:gs pos="87222">
                          <a:prstClr val="black">
                            <a:lumMod val="75000"/>
                            <a:lumOff val="25000"/>
                          </a:prstClr>
                        </a:gs>
                      </a:gsLst>
                      <a:lin ang="5400000" scaled="1"/>
                    </a:gradFill>
                    <a:effectLst/>
                    <a:uLnTx/>
                    <a:uFillTx/>
                    <a:latin typeface="HP Simplified"/>
                  </a:rPr>
                  <a:t>服务生命周期</a:t>
                </a:r>
                <a:endParaRPr kumimoji="0" lang="en-US" sz="800" b="0" i="0" u="none" strike="noStrike" kern="0" cap="none" spc="0" normalizeH="0" baseline="0" noProof="0" dirty="0" smtClean="0">
                  <a:ln>
                    <a:noFill/>
                  </a:ln>
                  <a:gradFill>
                    <a:gsLst>
                      <a:gs pos="97345">
                        <a:prstClr val="black">
                          <a:lumMod val="75000"/>
                          <a:lumOff val="25000"/>
                        </a:prstClr>
                      </a:gs>
                      <a:gs pos="87222">
                        <a:prstClr val="black">
                          <a:lumMod val="75000"/>
                          <a:lumOff val="25000"/>
                        </a:prstClr>
                      </a:gs>
                    </a:gsLst>
                    <a:lin ang="5400000" scaled="1"/>
                  </a:gradFill>
                  <a:effectLst/>
                  <a:uLnTx/>
                  <a:uFillTx/>
                  <a:latin typeface="HP Simplified"/>
                </a:endParaRPr>
              </a:p>
            </p:txBody>
          </p:sp>
          <p:sp>
            <p:nvSpPr>
              <p:cNvPr id="64" name="Freeform 5"/>
              <p:cNvSpPr>
                <a:spLocks noEditPoints="1"/>
              </p:cNvSpPr>
              <p:nvPr/>
            </p:nvSpPr>
            <p:spPr bwMode="auto">
              <a:xfrm>
                <a:off x="6650835" y="1980747"/>
                <a:ext cx="1007691" cy="709024"/>
              </a:xfrm>
              <a:custGeom>
                <a:avLst/>
                <a:gdLst>
                  <a:gd name="T0" fmla="*/ 2357 w 2411"/>
                  <a:gd name="T1" fmla="*/ 0 h 1695"/>
                  <a:gd name="T2" fmla="*/ 47 w 2411"/>
                  <a:gd name="T3" fmla="*/ 0 h 1695"/>
                  <a:gd name="T4" fmla="*/ 0 w 2411"/>
                  <a:gd name="T5" fmla="*/ 47 h 1695"/>
                  <a:gd name="T6" fmla="*/ 0 w 2411"/>
                  <a:gd name="T7" fmla="*/ 1406 h 1695"/>
                  <a:gd name="T8" fmla="*/ 47 w 2411"/>
                  <a:gd name="T9" fmla="*/ 1453 h 1695"/>
                  <a:gd name="T10" fmla="*/ 335 w 2411"/>
                  <a:gd name="T11" fmla="*/ 1453 h 1695"/>
                  <a:gd name="T12" fmla="*/ 335 w 2411"/>
                  <a:gd name="T13" fmla="*/ 1453 h 1695"/>
                  <a:gd name="T14" fmla="*/ 1101 w 2411"/>
                  <a:gd name="T15" fmla="*/ 1453 h 1695"/>
                  <a:gd name="T16" fmla="*/ 1101 w 2411"/>
                  <a:gd name="T17" fmla="*/ 1558 h 1695"/>
                  <a:gd name="T18" fmla="*/ 653 w 2411"/>
                  <a:gd name="T19" fmla="*/ 1558 h 1695"/>
                  <a:gd name="T20" fmla="*/ 605 w 2411"/>
                  <a:gd name="T21" fmla="*/ 1591 h 1695"/>
                  <a:gd name="T22" fmla="*/ 562 w 2411"/>
                  <a:gd name="T23" fmla="*/ 1638 h 1695"/>
                  <a:gd name="T24" fmla="*/ 562 w 2411"/>
                  <a:gd name="T25" fmla="*/ 1648 h 1695"/>
                  <a:gd name="T26" fmla="*/ 609 w 2411"/>
                  <a:gd name="T27" fmla="*/ 1695 h 1695"/>
                  <a:gd name="T28" fmla="*/ 1762 w 2411"/>
                  <a:gd name="T29" fmla="*/ 1695 h 1695"/>
                  <a:gd name="T30" fmla="*/ 1815 w 2411"/>
                  <a:gd name="T31" fmla="*/ 1648 h 1695"/>
                  <a:gd name="T32" fmla="*/ 1815 w 2411"/>
                  <a:gd name="T33" fmla="*/ 1638 h 1695"/>
                  <a:gd name="T34" fmla="*/ 1724 w 2411"/>
                  <a:gd name="T35" fmla="*/ 1558 h 1695"/>
                  <a:gd name="T36" fmla="*/ 1272 w 2411"/>
                  <a:gd name="T37" fmla="*/ 1558 h 1695"/>
                  <a:gd name="T38" fmla="*/ 1272 w 2411"/>
                  <a:gd name="T39" fmla="*/ 1453 h 1695"/>
                  <a:gd name="T40" fmla="*/ 2357 w 2411"/>
                  <a:gd name="T41" fmla="*/ 1453 h 1695"/>
                  <a:gd name="T42" fmla="*/ 2411 w 2411"/>
                  <a:gd name="T43" fmla="*/ 1406 h 1695"/>
                  <a:gd name="T44" fmla="*/ 2411 w 2411"/>
                  <a:gd name="T45" fmla="*/ 47 h 1695"/>
                  <a:gd name="T46" fmla="*/ 2357 w 2411"/>
                  <a:gd name="T47" fmla="*/ 0 h 1695"/>
                  <a:gd name="T48" fmla="*/ 2277 w 2411"/>
                  <a:gd name="T49" fmla="*/ 1322 h 1695"/>
                  <a:gd name="T50" fmla="*/ 128 w 2411"/>
                  <a:gd name="T51" fmla="*/ 1322 h 1695"/>
                  <a:gd name="T52" fmla="*/ 128 w 2411"/>
                  <a:gd name="T53" fmla="*/ 133 h 1695"/>
                  <a:gd name="T54" fmla="*/ 2277 w 2411"/>
                  <a:gd name="T55" fmla="*/ 133 h 1695"/>
                  <a:gd name="T56" fmla="*/ 2277 w 2411"/>
                  <a:gd name="T57" fmla="*/ 1322 h 1695"/>
                  <a:gd name="T58" fmla="*/ 2277 w 2411"/>
                  <a:gd name="T59" fmla="*/ 1322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1" h="1695">
                    <a:moveTo>
                      <a:pt x="2357" y="0"/>
                    </a:moveTo>
                    <a:cubicBezTo>
                      <a:pt x="47" y="0"/>
                      <a:pt x="47" y="0"/>
                      <a:pt x="47" y="0"/>
                    </a:cubicBezTo>
                    <a:cubicBezTo>
                      <a:pt x="23" y="0"/>
                      <a:pt x="0" y="19"/>
                      <a:pt x="0" y="47"/>
                    </a:cubicBezTo>
                    <a:cubicBezTo>
                      <a:pt x="0" y="1406"/>
                      <a:pt x="0" y="1406"/>
                      <a:pt x="0" y="1406"/>
                    </a:cubicBezTo>
                    <a:cubicBezTo>
                      <a:pt x="0" y="1435"/>
                      <a:pt x="23" y="1453"/>
                      <a:pt x="47" y="1453"/>
                    </a:cubicBezTo>
                    <a:cubicBezTo>
                      <a:pt x="335" y="1453"/>
                      <a:pt x="335" y="1453"/>
                      <a:pt x="335" y="1453"/>
                    </a:cubicBezTo>
                    <a:cubicBezTo>
                      <a:pt x="335" y="1453"/>
                      <a:pt x="335" y="1453"/>
                      <a:pt x="335" y="1453"/>
                    </a:cubicBezTo>
                    <a:cubicBezTo>
                      <a:pt x="1101" y="1453"/>
                      <a:pt x="1101" y="1453"/>
                      <a:pt x="1101" y="1453"/>
                    </a:cubicBezTo>
                    <a:cubicBezTo>
                      <a:pt x="1101" y="1558"/>
                      <a:pt x="1101" y="1558"/>
                      <a:pt x="1101" y="1558"/>
                    </a:cubicBezTo>
                    <a:cubicBezTo>
                      <a:pt x="653" y="1558"/>
                      <a:pt x="653" y="1558"/>
                      <a:pt x="653" y="1558"/>
                    </a:cubicBezTo>
                    <a:cubicBezTo>
                      <a:pt x="628" y="1558"/>
                      <a:pt x="605" y="1591"/>
                      <a:pt x="605" y="1591"/>
                    </a:cubicBezTo>
                    <a:cubicBezTo>
                      <a:pt x="562" y="1638"/>
                      <a:pt x="562" y="1638"/>
                      <a:pt x="562" y="1638"/>
                    </a:cubicBezTo>
                    <a:cubicBezTo>
                      <a:pt x="562" y="1648"/>
                      <a:pt x="562" y="1648"/>
                      <a:pt x="562" y="1648"/>
                    </a:cubicBezTo>
                    <a:cubicBezTo>
                      <a:pt x="562" y="1676"/>
                      <a:pt x="581" y="1695"/>
                      <a:pt x="609" y="1695"/>
                    </a:cubicBezTo>
                    <a:cubicBezTo>
                      <a:pt x="1762" y="1695"/>
                      <a:pt x="1762" y="1695"/>
                      <a:pt x="1762" y="1695"/>
                    </a:cubicBezTo>
                    <a:cubicBezTo>
                      <a:pt x="1790" y="1695"/>
                      <a:pt x="1815" y="1676"/>
                      <a:pt x="1815" y="1648"/>
                    </a:cubicBezTo>
                    <a:cubicBezTo>
                      <a:pt x="1815" y="1638"/>
                      <a:pt x="1815" y="1638"/>
                      <a:pt x="1815" y="1638"/>
                    </a:cubicBezTo>
                    <a:cubicBezTo>
                      <a:pt x="1771" y="1591"/>
                      <a:pt x="1748" y="1558"/>
                      <a:pt x="1724" y="1558"/>
                    </a:cubicBezTo>
                    <a:cubicBezTo>
                      <a:pt x="1272" y="1558"/>
                      <a:pt x="1272" y="1558"/>
                      <a:pt x="1272" y="1558"/>
                    </a:cubicBezTo>
                    <a:cubicBezTo>
                      <a:pt x="1272" y="1453"/>
                      <a:pt x="1272" y="1453"/>
                      <a:pt x="1272" y="1453"/>
                    </a:cubicBezTo>
                    <a:cubicBezTo>
                      <a:pt x="2357" y="1453"/>
                      <a:pt x="2357" y="1453"/>
                      <a:pt x="2357" y="1453"/>
                    </a:cubicBezTo>
                    <a:cubicBezTo>
                      <a:pt x="2386" y="1453"/>
                      <a:pt x="2411" y="1435"/>
                      <a:pt x="2411" y="1406"/>
                    </a:cubicBezTo>
                    <a:cubicBezTo>
                      <a:pt x="2411" y="47"/>
                      <a:pt x="2411" y="47"/>
                      <a:pt x="2411" y="47"/>
                    </a:cubicBezTo>
                    <a:cubicBezTo>
                      <a:pt x="2411" y="19"/>
                      <a:pt x="2386" y="0"/>
                      <a:pt x="2357" y="0"/>
                    </a:cubicBezTo>
                    <a:close/>
                    <a:moveTo>
                      <a:pt x="2277" y="1322"/>
                    </a:moveTo>
                    <a:cubicBezTo>
                      <a:pt x="128" y="1322"/>
                      <a:pt x="128" y="1322"/>
                      <a:pt x="128" y="1322"/>
                    </a:cubicBezTo>
                    <a:cubicBezTo>
                      <a:pt x="128" y="133"/>
                      <a:pt x="128" y="133"/>
                      <a:pt x="128" y="133"/>
                    </a:cubicBezTo>
                    <a:cubicBezTo>
                      <a:pt x="2277" y="133"/>
                      <a:pt x="2277" y="133"/>
                      <a:pt x="2277" y="133"/>
                    </a:cubicBezTo>
                    <a:cubicBezTo>
                      <a:pt x="2277" y="1322"/>
                      <a:pt x="2277" y="1322"/>
                      <a:pt x="2277" y="1322"/>
                    </a:cubicBezTo>
                    <a:cubicBezTo>
                      <a:pt x="2277" y="1322"/>
                      <a:pt x="2277" y="1322"/>
                      <a:pt x="2277" y="1322"/>
                    </a:cubicBezTo>
                    <a:close/>
                  </a:path>
                </a:pathLst>
              </a:custGeom>
              <a:solidFill>
                <a:srgbClr val="0096D6"/>
              </a:solidFill>
              <a:ln>
                <a:noFill/>
              </a:ln>
            </p:spPr>
            <p:txBody>
              <a:bodyPr vert="horz" wrap="square" lIns="68580" tIns="102870" rIns="68580" bIns="137160" numCol="1" anchor="ctr" anchorCtr="0" compatLnSpc="1">
                <a:prstTxWarp prst="textNoShape">
                  <a:avLst/>
                </a:prstTxWarp>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gradFill>
                      <a:gsLst>
                        <a:gs pos="97345">
                          <a:prstClr val="black">
                            <a:lumMod val="75000"/>
                            <a:lumOff val="25000"/>
                          </a:prstClr>
                        </a:gs>
                        <a:gs pos="87222">
                          <a:prstClr val="black">
                            <a:lumMod val="75000"/>
                            <a:lumOff val="25000"/>
                          </a:prstClr>
                        </a:gs>
                      </a:gsLst>
                      <a:lin ang="5400000" scaled="1"/>
                    </a:gradFill>
                    <a:effectLst/>
                    <a:uLnTx/>
                    <a:uFillTx/>
                    <a:latin typeface="HP Simplified"/>
                  </a:rPr>
                  <a:t>消费者</a:t>
                </a:r>
                <a:endParaRPr kumimoji="0" lang="en-US" sz="800" b="0" i="0" u="none" strike="noStrike" kern="0" cap="none" spc="0" normalizeH="0" baseline="0" noProof="0" dirty="0" smtClean="0">
                  <a:ln>
                    <a:noFill/>
                  </a:ln>
                  <a:gradFill>
                    <a:gsLst>
                      <a:gs pos="97345">
                        <a:prstClr val="black">
                          <a:lumMod val="75000"/>
                          <a:lumOff val="25000"/>
                        </a:prstClr>
                      </a:gs>
                      <a:gs pos="87222">
                        <a:prstClr val="black">
                          <a:lumMod val="75000"/>
                          <a:lumOff val="25000"/>
                        </a:prstClr>
                      </a:gs>
                    </a:gsLst>
                    <a:lin ang="5400000" scaled="1"/>
                  </a:gradFill>
                  <a:effectLst/>
                  <a:uLnTx/>
                  <a:uFillTx/>
                  <a:latin typeface="HP Simplified"/>
                </a:endParaRPr>
              </a:p>
            </p:txBody>
          </p:sp>
          <p:sp>
            <p:nvSpPr>
              <p:cNvPr id="65" name="Freeform 5"/>
              <p:cNvSpPr>
                <a:spLocks noEditPoints="1"/>
              </p:cNvSpPr>
              <p:nvPr/>
            </p:nvSpPr>
            <p:spPr bwMode="auto">
              <a:xfrm>
                <a:off x="10060306" y="1980747"/>
                <a:ext cx="1007691" cy="709024"/>
              </a:xfrm>
              <a:custGeom>
                <a:avLst/>
                <a:gdLst>
                  <a:gd name="T0" fmla="*/ 2357 w 2411"/>
                  <a:gd name="T1" fmla="*/ 0 h 1695"/>
                  <a:gd name="T2" fmla="*/ 47 w 2411"/>
                  <a:gd name="T3" fmla="*/ 0 h 1695"/>
                  <a:gd name="T4" fmla="*/ 0 w 2411"/>
                  <a:gd name="T5" fmla="*/ 47 h 1695"/>
                  <a:gd name="T6" fmla="*/ 0 w 2411"/>
                  <a:gd name="T7" fmla="*/ 1406 h 1695"/>
                  <a:gd name="T8" fmla="*/ 47 w 2411"/>
                  <a:gd name="T9" fmla="*/ 1453 h 1695"/>
                  <a:gd name="T10" fmla="*/ 335 w 2411"/>
                  <a:gd name="T11" fmla="*/ 1453 h 1695"/>
                  <a:gd name="T12" fmla="*/ 335 w 2411"/>
                  <a:gd name="T13" fmla="*/ 1453 h 1695"/>
                  <a:gd name="T14" fmla="*/ 1101 w 2411"/>
                  <a:gd name="T15" fmla="*/ 1453 h 1695"/>
                  <a:gd name="T16" fmla="*/ 1101 w 2411"/>
                  <a:gd name="T17" fmla="*/ 1558 h 1695"/>
                  <a:gd name="T18" fmla="*/ 653 w 2411"/>
                  <a:gd name="T19" fmla="*/ 1558 h 1695"/>
                  <a:gd name="T20" fmla="*/ 605 w 2411"/>
                  <a:gd name="T21" fmla="*/ 1591 h 1695"/>
                  <a:gd name="T22" fmla="*/ 562 w 2411"/>
                  <a:gd name="T23" fmla="*/ 1638 h 1695"/>
                  <a:gd name="T24" fmla="*/ 562 w 2411"/>
                  <a:gd name="T25" fmla="*/ 1648 h 1695"/>
                  <a:gd name="T26" fmla="*/ 609 w 2411"/>
                  <a:gd name="T27" fmla="*/ 1695 h 1695"/>
                  <a:gd name="T28" fmla="*/ 1762 w 2411"/>
                  <a:gd name="T29" fmla="*/ 1695 h 1695"/>
                  <a:gd name="T30" fmla="*/ 1815 w 2411"/>
                  <a:gd name="T31" fmla="*/ 1648 h 1695"/>
                  <a:gd name="T32" fmla="*/ 1815 w 2411"/>
                  <a:gd name="T33" fmla="*/ 1638 h 1695"/>
                  <a:gd name="T34" fmla="*/ 1724 w 2411"/>
                  <a:gd name="T35" fmla="*/ 1558 h 1695"/>
                  <a:gd name="T36" fmla="*/ 1272 w 2411"/>
                  <a:gd name="T37" fmla="*/ 1558 h 1695"/>
                  <a:gd name="T38" fmla="*/ 1272 w 2411"/>
                  <a:gd name="T39" fmla="*/ 1453 h 1695"/>
                  <a:gd name="T40" fmla="*/ 2357 w 2411"/>
                  <a:gd name="T41" fmla="*/ 1453 h 1695"/>
                  <a:gd name="T42" fmla="*/ 2411 w 2411"/>
                  <a:gd name="T43" fmla="*/ 1406 h 1695"/>
                  <a:gd name="T44" fmla="*/ 2411 w 2411"/>
                  <a:gd name="T45" fmla="*/ 47 h 1695"/>
                  <a:gd name="T46" fmla="*/ 2357 w 2411"/>
                  <a:gd name="T47" fmla="*/ 0 h 1695"/>
                  <a:gd name="T48" fmla="*/ 2277 w 2411"/>
                  <a:gd name="T49" fmla="*/ 1322 h 1695"/>
                  <a:gd name="T50" fmla="*/ 128 w 2411"/>
                  <a:gd name="T51" fmla="*/ 1322 h 1695"/>
                  <a:gd name="T52" fmla="*/ 128 w 2411"/>
                  <a:gd name="T53" fmla="*/ 133 h 1695"/>
                  <a:gd name="T54" fmla="*/ 2277 w 2411"/>
                  <a:gd name="T55" fmla="*/ 133 h 1695"/>
                  <a:gd name="T56" fmla="*/ 2277 w 2411"/>
                  <a:gd name="T57" fmla="*/ 1322 h 1695"/>
                  <a:gd name="T58" fmla="*/ 2277 w 2411"/>
                  <a:gd name="T59" fmla="*/ 1322 h 1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2411" h="1695">
                    <a:moveTo>
                      <a:pt x="2357" y="0"/>
                    </a:moveTo>
                    <a:cubicBezTo>
                      <a:pt x="47" y="0"/>
                      <a:pt x="47" y="0"/>
                      <a:pt x="47" y="0"/>
                    </a:cubicBezTo>
                    <a:cubicBezTo>
                      <a:pt x="23" y="0"/>
                      <a:pt x="0" y="19"/>
                      <a:pt x="0" y="47"/>
                    </a:cubicBezTo>
                    <a:cubicBezTo>
                      <a:pt x="0" y="1406"/>
                      <a:pt x="0" y="1406"/>
                      <a:pt x="0" y="1406"/>
                    </a:cubicBezTo>
                    <a:cubicBezTo>
                      <a:pt x="0" y="1435"/>
                      <a:pt x="23" y="1453"/>
                      <a:pt x="47" y="1453"/>
                    </a:cubicBezTo>
                    <a:cubicBezTo>
                      <a:pt x="335" y="1453"/>
                      <a:pt x="335" y="1453"/>
                      <a:pt x="335" y="1453"/>
                    </a:cubicBezTo>
                    <a:cubicBezTo>
                      <a:pt x="335" y="1453"/>
                      <a:pt x="335" y="1453"/>
                      <a:pt x="335" y="1453"/>
                    </a:cubicBezTo>
                    <a:cubicBezTo>
                      <a:pt x="1101" y="1453"/>
                      <a:pt x="1101" y="1453"/>
                      <a:pt x="1101" y="1453"/>
                    </a:cubicBezTo>
                    <a:cubicBezTo>
                      <a:pt x="1101" y="1558"/>
                      <a:pt x="1101" y="1558"/>
                      <a:pt x="1101" y="1558"/>
                    </a:cubicBezTo>
                    <a:cubicBezTo>
                      <a:pt x="653" y="1558"/>
                      <a:pt x="653" y="1558"/>
                      <a:pt x="653" y="1558"/>
                    </a:cubicBezTo>
                    <a:cubicBezTo>
                      <a:pt x="628" y="1558"/>
                      <a:pt x="605" y="1591"/>
                      <a:pt x="605" y="1591"/>
                    </a:cubicBezTo>
                    <a:cubicBezTo>
                      <a:pt x="562" y="1638"/>
                      <a:pt x="562" y="1638"/>
                      <a:pt x="562" y="1638"/>
                    </a:cubicBezTo>
                    <a:cubicBezTo>
                      <a:pt x="562" y="1648"/>
                      <a:pt x="562" y="1648"/>
                      <a:pt x="562" y="1648"/>
                    </a:cubicBezTo>
                    <a:cubicBezTo>
                      <a:pt x="562" y="1676"/>
                      <a:pt x="581" y="1695"/>
                      <a:pt x="609" y="1695"/>
                    </a:cubicBezTo>
                    <a:cubicBezTo>
                      <a:pt x="1762" y="1695"/>
                      <a:pt x="1762" y="1695"/>
                      <a:pt x="1762" y="1695"/>
                    </a:cubicBezTo>
                    <a:cubicBezTo>
                      <a:pt x="1790" y="1695"/>
                      <a:pt x="1815" y="1676"/>
                      <a:pt x="1815" y="1648"/>
                    </a:cubicBezTo>
                    <a:cubicBezTo>
                      <a:pt x="1815" y="1638"/>
                      <a:pt x="1815" y="1638"/>
                      <a:pt x="1815" y="1638"/>
                    </a:cubicBezTo>
                    <a:cubicBezTo>
                      <a:pt x="1771" y="1591"/>
                      <a:pt x="1748" y="1558"/>
                      <a:pt x="1724" y="1558"/>
                    </a:cubicBezTo>
                    <a:cubicBezTo>
                      <a:pt x="1272" y="1558"/>
                      <a:pt x="1272" y="1558"/>
                      <a:pt x="1272" y="1558"/>
                    </a:cubicBezTo>
                    <a:cubicBezTo>
                      <a:pt x="1272" y="1453"/>
                      <a:pt x="1272" y="1453"/>
                      <a:pt x="1272" y="1453"/>
                    </a:cubicBezTo>
                    <a:cubicBezTo>
                      <a:pt x="2357" y="1453"/>
                      <a:pt x="2357" y="1453"/>
                      <a:pt x="2357" y="1453"/>
                    </a:cubicBezTo>
                    <a:cubicBezTo>
                      <a:pt x="2386" y="1453"/>
                      <a:pt x="2411" y="1435"/>
                      <a:pt x="2411" y="1406"/>
                    </a:cubicBezTo>
                    <a:cubicBezTo>
                      <a:pt x="2411" y="47"/>
                      <a:pt x="2411" y="47"/>
                      <a:pt x="2411" y="47"/>
                    </a:cubicBezTo>
                    <a:cubicBezTo>
                      <a:pt x="2411" y="19"/>
                      <a:pt x="2386" y="0"/>
                      <a:pt x="2357" y="0"/>
                    </a:cubicBezTo>
                    <a:close/>
                    <a:moveTo>
                      <a:pt x="2277" y="1322"/>
                    </a:moveTo>
                    <a:cubicBezTo>
                      <a:pt x="128" y="1322"/>
                      <a:pt x="128" y="1322"/>
                      <a:pt x="128" y="1322"/>
                    </a:cubicBezTo>
                    <a:cubicBezTo>
                      <a:pt x="128" y="133"/>
                      <a:pt x="128" y="133"/>
                      <a:pt x="128" y="133"/>
                    </a:cubicBezTo>
                    <a:cubicBezTo>
                      <a:pt x="2277" y="133"/>
                      <a:pt x="2277" y="133"/>
                      <a:pt x="2277" y="133"/>
                    </a:cubicBezTo>
                    <a:cubicBezTo>
                      <a:pt x="2277" y="1322"/>
                      <a:pt x="2277" y="1322"/>
                      <a:pt x="2277" y="1322"/>
                    </a:cubicBezTo>
                    <a:cubicBezTo>
                      <a:pt x="2277" y="1322"/>
                      <a:pt x="2277" y="1322"/>
                      <a:pt x="2277" y="1322"/>
                    </a:cubicBezTo>
                    <a:close/>
                  </a:path>
                </a:pathLst>
              </a:custGeom>
              <a:solidFill>
                <a:srgbClr val="0096D6"/>
              </a:solidFill>
              <a:ln>
                <a:noFill/>
              </a:ln>
            </p:spPr>
            <p:txBody>
              <a:bodyPr vert="horz" wrap="square" lIns="68580" tIns="102870" rIns="68580" bIns="137160" numCol="1" anchor="ctr" anchorCtr="0" compatLnSpc="1">
                <a:prstTxWarp prst="textNoShape">
                  <a:avLst/>
                </a:prstTxWarp>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gradFill>
                      <a:gsLst>
                        <a:gs pos="97345">
                          <a:prstClr val="black">
                            <a:lumMod val="75000"/>
                            <a:lumOff val="25000"/>
                          </a:prstClr>
                        </a:gs>
                        <a:gs pos="87222">
                          <a:prstClr val="black">
                            <a:lumMod val="75000"/>
                            <a:lumOff val="25000"/>
                          </a:prstClr>
                        </a:gs>
                      </a:gsLst>
                      <a:lin ang="5400000" scaled="1"/>
                    </a:gradFill>
                    <a:effectLst/>
                    <a:uLnTx/>
                    <a:uFillTx/>
                    <a:latin typeface="HP Simplified"/>
                  </a:rPr>
                  <a:t>Create</a:t>
                </a:r>
              </a:p>
            </p:txBody>
          </p:sp>
          <p:sp>
            <p:nvSpPr>
              <p:cNvPr id="66" name="Chevron 52"/>
              <p:cNvSpPr/>
              <p:nvPr/>
            </p:nvSpPr>
            <p:spPr>
              <a:xfrm>
                <a:off x="8784675" y="1349004"/>
                <a:ext cx="149484" cy="540122"/>
              </a:xfrm>
              <a:prstGeom prst="chevron">
                <a:avLst>
                  <a:gd name="adj" fmla="val 62858"/>
                </a:avLst>
              </a:prstGeom>
              <a:solidFill>
                <a:sysClr val="window" lastClr="FFFFFF"/>
              </a:solidFill>
              <a:ln w="952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HP Simplified"/>
                </a:endParaRPr>
              </a:p>
            </p:txBody>
          </p:sp>
          <p:sp>
            <p:nvSpPr>
              <p:cNvPr id="67" name="Chevron 53"/>
              <p:cNvSpPr/>
              <p:nvPr/>
            </p:nvSpPr>
            <p:spPr>
              <a:xfrm rot="5400000">
                <a:off x="9489847" y="2045488"/>
                <a:ext cx="149484" cy="540122"/>
              </a:xfrm>
              <a:prstGeom prst="chevron">
                <a:avLst>
                  <a:gd name="adj" fmla="val 62858"/>
                </a:avLst>
              </a:prstGeom>
              <a:solidFill>
                <a:sysClr val="window" lastClr="FFFFFF"/>
              </a:solidFill>
              <a:ln w="952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HP Simplified"/>
                </a:endParaRPr>
              </a:p>
            </p:txBody>
          </p:sp>
          <p:sp>
            <p:nvSpPr>
              <p:cNvPr id="68" name="Chevron 54"/>
              <p:cNvSpPr/>
              <p:nvPr/>
            </p:nvSpPr>
            <p:spPr>
              <a:xfrm rot="16200000" flipV="1">
                <a:off x="8077546" y="2045489"/>
                <a:ext cx="149484" cy="540122"/>
              </a:xfrm>
              <a:prstGeom prst="chevron">
                <a:avLst>
                  <a:gd name="adj" fmla="val 62858"/>
                </a:avLst>
              </a:prstGeom>
              <a:solidFill>
                <a:sysClr val="window" lastClr="FFFFFF"/>
              </a:solidFill>
              <a:ln w="952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HP Simplified"/>
                </a:endParaRPr>
              </a:p>
            </p:txBody>
          </p:sp>
          <p:sp>
            <p:nvSpPr>
              <p:cNvPr id="69" name="Chevron 55"/>
              <p:cNvSpPr/>
              <p:nvPr/>
            </p:nvSpPr>
            <p:spPr>
              <a:xfrm rot="10800000" flipV="1">
                <a:off x="8784674" y="2752899"/>
                <a:ext cx="149484" cy="540122"/>
              </a:xfrm>
              <a:prstGeom prst="chevron">
                <a:avLst>
                  <a:gd name="adj" fmla="val 62858"/>
                </a:avLst>
              </a:prstGeom>
              <a:solidFill>
                <a:sysClr val="window" lastClr="FFFFFF"/>
              </a:solidFill>
              <a:ln w="952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HP Simplified"/>
                </a:endParaRPr>
              </a:p>
            </p:txBody>
          </p:sp>
        </p:grpSp>
      </p:grpSp>
      <p:cxnSp>
        <p:nvCxnSpPr>
          <p:cNvPr id="83" name="Straight Connector 10"/>
          <p:cNvCxnSpPr/>
          <p:nvPr/>
        </p:nvCxnSpPr>
        <p:spPr>
          <a:xfrm>
            <a:off x="4487861" y="3330635"/>
            <a:ext cx="4519401" cy="22322"/>
          </a:xfrm>
          <a:prstGeom prst="line">
            <a:avLst/>
          </a:prstGeom>
          <a:noFill/>
          <a:ln w="9525" cap="flat" cmpd="sng" algn="ctr">
            <a:solidFill>
              <a:srgbClr val="0096D6"/>
            </a:solidFill>
            <a:prstDash val="solid"/>
          </a:ln>
          <a:effectLst/>
        </p:spPr>
      </p:cxnSp>
      <p:sp>
        <p:nvSpPr>
          <p:cNvPr id="84" name="Rectangle 45"/>
          <p:cNvSpPr/>
          <p:nvPr/>
        </p:nvSpPr>
        <p:spPr>
          <a:xfrm>
            <a:off x="6426155" y="3227252"/>
            <a:ext cx="1054311" cy="338554"/>
          </a:xfrm>
          <a:prstGeom prst="rect">
            <a:avLst/>
          </a:prstGeom>
          <a:solidFill>
            <a:sysClr val="window" lastClr="FFFFFF"/>
          </a:solidFill>
          <a:ln w="9525" cap="flat" cmpd="sng" algn="ctr">
            <a:solidFill>
              <a:srgbClr val="0096D6"/>
            </a:solidFill>
            <a:prstDash val="solid"/>
          </a:ln>
          <a:effectLst/>
        </p:spPr>
        <p:txBody>
          <a:bodyPr wrap="square">
            <a:spAutoFit/>
          </a:bodyPr>
          <a:lstStyle/>
          <a:p>
            <a:pPr marL="0" marR="0" lvl="0" indent="-51197" algn="ctr" defTabSz="685800" eaLnBrk="1" fontAlgn="auto" latinLnBrk="0" hangingPunct="1">
              <a:lnSpc>
                <a:spcPct val="100000"/>
              </a:lnSpc>
              <a:spcBef>
                <a:spcPts val="0"/>
              </a:spcBef>
              <a:spcAft>
                <a:spcPts val="400"/>
              </a:spcAft>
              <a:buClrTx/>
              <a:buSzPct val="100000"/>
              <a:buFontTx/>
              <a:buNone/>
              <a:tabLst/>
              <a:defRPr/>
            </a:pPr>
            <a:r>
              <a:rPr kumimoji="0" lang="en-US" sz="800" b="1" i="0" u="none" strike="noStrike" kern="0" cap="none" spc="0" normalizeH="0" baseline="0" noProof="0" dirty="0">
                <a:ln>
                  <a:noFill/>
                </a:ln>
                <a:gradFill>
                  <a:gsLst>
                    <a:gs pos="52222">
                      <a:srgbClr val="535455"/>
                    </a:gs>
                    <a:gs pos="62000">
                      <a:srgbClr val="535455"/>
                    </a:gs>
                  </a:gsLst>
                  <a:lin ang="5400000" scaled="1"/>
                </a:gradFill>
                <a:effectLst/>
                <a:uLnTx/>
                <a:uFillTx/>
                <a:latin typeface="HP Simplified"/>
              </a:rPr>
              <a:t>HP Helion OpenStack</a:t>
            </a:r>
          </a:p>
        </p:txBody>
      </p:sp>
      <p:sp>
        <p:nvSpPr>
          <p:cNvPr id="85" name="Rectangle 66"/>
          <p:cNvSpPr/>
          <p:nvPr/>
        </p:nvSpPr>
        <p:spPr>
          <a:xfrm>
            <a:off x="6149112" y="1847915"/>
            <a:ext cx="1608421" cy="213585"/>
          </a:xfrm>
          <a:prstGeom prst="rect">
            <a:avLst/>
          </a:prstGeom>
          <a:solidFill>
            <a:sysClr val="window" lastClr="FFFFFF"/>
          </a:solidFill>
          <a:ln w="9525" cap="flat" cmpd="sng" algn="ctr">
            <a:solidFill>
              <a:srgbClr val="0096D6"/>
            </a:solidFill>
            <a:prstDash val="solid"/>
          </a:ln>
          <a:effectLst/>
        </p:spPr>
        <p:txBody>
          <a:bodyPr wrap="square">
            <a:spAutoFit/>
          </a:bodyPr>
          <a:lstStyle/>
          <a:p>
            <a:pPr marL="0" marR="0" lvl="0" indent="-51197" algn="ctr" defTabSz="685800" eaLnBrk="1" fontAlgn="auto" latinLnBrk="0" hangingPunct="1">
              <a:lnSpc>
                <a:spcPct val="100000"/>
              </a:lnSpc>
              <a:spcBef>
                <a:spcPts val="0"/>
              </a:spcBef>
              <a:spcAft>
                <a:spcPts val="400"/>
              </a:spcAft>
              <a:buClrTx/>
              <a:buSzPct val="100000"/>
              <a:buFontTx/>
              <a:buNone/>
              <a:tabLst/>
              <a:defRPr/>
            </a:pPr>
            <a:r>
              <a:rPr kumimoji="0" lang="en-US" sz="800" b="1" i="0" u="none" strike="noStrike" kern="0" cap="none" spc="0" normalizeH="0" baseline="0" noProof="0" dirty="0" smtClean="0">
                <a:ln>
                  <a:noFill/>
                </a:ln>
                <a:gradFill>
                  <a:gsLst>
                    <a:gs pos="52222">
                      <a:srgbClr val="535455"/>
                    </a:gs>
                    <a:gs pos="62000">
                      <a:srgbClr val="535455"/>
                    </a:gs>
                  </a:gsLst>
                  <a:lin ang="5400000" scaled="1"/>
                </a:gradFill>
                <a:effectLst/>
                <a:uLnTx/>
                <a:uFillTx/>
                <a:latin typeface="HP Simplified"/>
              </a:rPr>
              <a:t>HP Helion</a:t>
            </a:r>
            <a:r>
              <a:rPr kumimoji="0" lang="zh-CN" altLang="en-US" sz="800" b="1" i="0" u="none" strike="noStrike" kern="0" cap="none" spc="0" normalizeH="0" baseline="0" noProof="0" dirty="0" smtClean="0">
                <a:ln>
                  <a:noFill/>
                </a:ln>
                <a:gradFill>
                  <a:gsLst>
                    <a:gs pos="52222">
                      <a:srgbClr val="535455"/>
                    </a:gs>
                    <a:gs pos="62000">
                      <a:srgbClr val="535455"/>
                    </a:gs>
                  </a:gsLst>
                  <a:lin ang="5400000" scaled="1"/>
                </a:gradFill>
                <a:effectLst/>
                <a:uLnTx/>
                <a:uFillTx/>
                <a:latin typeface="HP Simplified"/>
              </a:rPr>
              <a:t>开发者平台</a:t>
            </a:r>
            <a:endParaRPr kumimoji="0" lang="en-US" sz="800" b="1" i="0" u="none" strike="noStrike" kern="0" cap="none" spc="0" normalizeH="0" baseline="0" noProof="0" dirty="0">
              <a:ln>
                <a:noFill/>
              </a:ln>
              <a:gradFill>
                <a:gsLst>
                  <a:gs pos="52222">
                    <a:srgbClr val="535455"/>
                  </a:gs>
                  <a:gs pos="62000">
                    <a:srgbClr val="535455"/>
                  </a:gs>
                </a:gsLst>
                <a:lin ang="5400000" scaled="1"/>
              </a:gradFill>
              <a:effectLst/>
              <a:uLnTx/>
              <a:uFillTx/>
              <a:latin typeface="HP Simplified"/>
            </a:endParaRPr>
          </a:p>
        </p:txBody>
      </p:sp>
      <p:grpSp>
        <p:nvGrpSpPr>
          <p:cNvPr id="86" name="Group 26"/>
          <p:cNvGrpSpPr/>
          <p:nvPr/>
        </p:nvGrpSpPr>
        <p:grpSpPr>
          <a:xfrm>
            <a:off x="6124024" y="2103181"/>
            <a:ext cx="1640731" cy="1102366"/>
            <a:chOff x="7780129" y="1468688"/>
            <a:chExt cx="2187643" cy="1469822"/>
          </a:xfrm>
        </p:grpSpPr>
        <p:sp>
          <p:nvSpPr>
            <p:cNvPr id="87" name="Donut 59"/>
            <p:cNvSpPr/>
            <p:nvPr/>
          </p:nvSpPr>
          <p:spPr>
            <a:xfrm>
              <a:off x="8288892" y="1504168"/>
              <a:ext cx="1136311" cy="1136311"/>
            </a:xfrm>
            <a:prstGeom prst="donut">
              <a:avLst>
                <a:gd name="adj" fmla="val 22742"/>
              </a:avLst>
            </a:prstGeom>
            <a:solidFill>
              <a:srgbClr val="0096D6"/>
            </a:solidFill>
            <a:ln w="952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gradFill>
                  <a:gsLst>
                    <a:gs pos="97345">
                      <a:prstClr val="black">
                        <a:lumMod val="75000"/>
                        <a:lumOff val="25000"/>
                      </a:prstClr>
                    </a:gs>
                    <a:gs pos="87222">
                      <a:prstClr val="black">
                        <a:lumMod val="75000"/>
                        <a:lumOff val="25000"/>
                      </a:prstClr>
                    </a:gs>
                  </a:gsLst>
                  <a:lin ang="5400000" scaled="1"/>
                </a:gradFill>
                <a:effectLst/>
                <a:uLnTx/>
                <a:uFillTx/>
                <a:latin typeface="HP Simplified"/>
              </a:endParaRPr>
            </a:p>
          </p:txBody>
        </p:sp>
        <p:sp>
          <p:nvSpPr>
            <p:cNvPr id="88" name="Chevron 62"/>
            <p:cNvSpPr/>
            <p:nvPr/>
          </p:nvSpPr>
          <p:spPr>
            <a:xfrm>
              <a:off x="8810369" y="1468688"/>
              <a:ext cx="93357" cy="337322"/>
            </a:xfrm>
            <a:prstGeom prst="chevron">
              <a:avLst>
                <a:gd name="adj" fmla="val 62858"/>
              </a:avLst>
            </a:prstGeom>
            <a:solidFill>
              <a:sysClr val="window" lastClr="FFFFFF"/>
            </a:solidFill>
            <a:ln w="952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HP Simplified"/>
              </a:endParaRPr>
            </a:p>
          </p:txBody>
        </p:sp>
        <p:sp>
          <p:nvSpPr>
            <p:cNvPr id="89" name="Chevron 68"/>
            <p:cNvSpPr/>
            <p:nvPr/>
          </p:nvSpPr>
          <p:spPr>
            <a:xfrm rot="7200000">
              <a:off x="9194134" y="2078234"/>
              <a:ext cx="93357" cy="337322"/>
            </a:xfrm>
            <a:prstGeom prst="chevron">
              <a:avLst>
                <a:gd name="adj" fmla="val 62858"/>
              </a:avLst>
            </a:prstGeom>
            <a:solidFill>
              <a:sysClr val="window" lastClr="FFFFFF"/>
            </a:solidFill>
            <a:ln w="952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HP Simplified"/>
              </a:endParaRPr>
            </a:p>
          </p:txBody>
        </p:sp>
        <p:sp>
          <p:nvSpPr>
            <p:cNvPr id="90" name="Chevron 71"/>
            <p:cNvSpPr/>
            <p:nvPr/>
          </p:nvSpPr>
          <p:spPr>
            <a:xfrm rot="14400000">
              <a:off x="8395400" y="2078233"/>
              <a:ext cx="93357" cy="337322"/>
            </a:xfrm>
            <a:prstGeom prst="chevron">
              <a:avLst>
                <a:gd name="adj" fmla="val 62858"/>
              </a:avLst>
            </a:prstGeom>
            <a:solidFill>
              <a:sysClr val="window" lastClr="FFFFFF"/>
            </a:solidFill>
            <a:ln w="9525" cap="flat" cmpd="sng" algn="ctr">
              <a:noFill/>
              <a:prstDash val="solid"/>
            </a:ln>
            <a:effectLst/>
          </p:spPr>
          <p:txBody>
            <a:bodyPr rtlCol="0" anchor="ctr"/>
            <a:lstStyle/>
            <a:p>
              <a:pPr marL="0" marR="0" lvl="0" indent="0" algn="ctr" defTabSz="685800" eaLnBrk="1" fontAlgn="auto" latinLnBrk="0" hangingPunct="1">
                <a:lnSpc>
                  <a:spcPct val="100000"/>
                </a:lnSpc>
                <a:spcBef>
                  <a:spcPts val="0"/>
                </a:spcBef>
                <a:spcAft>
                  <a:spcPts val="0"/>
                </a:spcAft>
                <a:buClrTx/>
                <a:buSzTx/>
                <a:buFontTx/>
                <a:buNone/>
                <a:tabLst/>
                <a:defRPr/>
              </a:pPr>
              <a:endParaRPr kumimoji="0" lang="en-US" sz="800" b="0" i="0" u="none" strike="noStrike" kern="0" cap="none" spc="0" normalizeH="0" baseline="0" noProof="0" dirty="0" smtClean="0">
                <a:ln>
                  <a:noFill/>
                </a:ln>
                <a:solidFill>
                  <a:prstClr val="black"/>
                </a:solidFill>
                <a:effectLst/>
                <a:uLnTx/>
                <a:uFillTx/>
                <a:latin typeface="HP Simplified"/>
              </a:endParaRPr>
            </a:p>
          </p:txBody>
        </p:sp>
        <p:sp>
          <p:nvSpPr>
            <p:cNvPr id="91" name="Rectangle 19"/>
            <p:cNvSpPr/>
            <p:nvPr/>
          </p:nvSpPr>
          <p:spPr>
            <a:xfrm>
              <a:off x="9439421" y="1721260"/>
              <a:ext cx="528351" cy="287259"/>
            </a:xfrm>
            <a:prstGeom prst="rect">
              <a:avLst/>
            </a:prstGeom>
          </p:spPr>
          <p:txBody>
            <a:bodyPr wrap="non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gradFill>
                    <a:gsLst>
                      <a:gs pos="97345">
                        <a:prstClr val="black">
                          <a:lumMod val="75000"/>
                          <a:lumOff val="25000"/>
                        </a:prstClr>
                      </a:gs>
                      <a:gs pos="87222">
                        <a:prstClr val="black">
                          <a:lumMod val="75000"/>
                          <a:lumOff val="25000"/>
                        </a:prstClr>
                      </a:gs>
                    </a:gsLst>
                    <a:lin ang="5400000" scaled="1"/>
                  </a:gradFill>
                  <a:effectLst/>
                  <a:uLnTx/>
                  <a:uFillTx/>
                  <a:latin typeface="HP Simplified"/>
                </a:rPr>
                <a:t>开发</a:t>
              </a:r>
              <a:endParaRPr kumimoji="0" lang="en-US" sz="800" b="0" i="0" u="none" strike="noStrike" kern="0" cap="none" spc="0" normalizeH="0" baseline="0" noProof="0" dirty="0" smtClean="0">
                <a:ln>
                  <a:noFill/>
                </a:ln>
                <a:gradFill>
                  <a:gsLst>
                    <a:gs pos="97345">
                      <a:prstClr val="black">
                        <a:lumMod val="75000"/>
                        <a:lumOff val="25000"/>
                      </a:prstClr>
                    </a:gs>
                    <a:gs pos="87222">
                      <a:prstClr val="black">
                        <a:lumMod val="75000"/>
                        <a:lumOff val="25000"/>
                      </a:prstClr>
                    </a:gs>
                  </a:gsLst>
                  <a:lin ang="5400000" scaled="1"/>
                </a:gradFill>
                <a:effectLst/>
                <a:uLnTx/>
                <a:uFillTx/>
                <a:latin typeface="HP Simplified"/>
              </a:endParaRPr>
            </a:p>
          </p:txBody>
        </p:sp>
        <p:sp>
          <p:nvSpPr>
            <p:cNvPr id="92" name="Rectangle 73"/>
            <p:cNvSpPr/>
            <p:nvPr/>
          </p:nvSpPr>
          <p:spPr>
            <a:xfrm>
              <a:off x="8597148" y="2651251"/>
              <a:ext cx="519800" cy="287259"/>
            </a:xfrm>
            <a:prstGeom prst="rect">
              <a:avLst/>
            </a:prstGeom>
          </p:spPr>
          <p:txBody>
            <a:bodyPr wrap="non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gradFill>
                    <a:gsLst>
                      <a:gs pos="97345">
                        <a:prstClr val="black">
                          <a:lumMod val="75000"/>
                          <a:lumOff val="25000"/>
                        </a:prstClr>
                      </a:gs>
                      <a:gs pos="87222">
                        <a:prstClr val="black">
                          <a:lumMod val="75000"/>
                          <a:lumOff val="25000"/>
                        </a:prstClr>
                      </a:gs>
                    </a:gsLst>
                    <a:lin ang="5400000" scaled="1"/>
                  </a:gradFill>
                  <a:effectLst/>
                  <a:uLnTx/>
                  <a:uFillTx/>
                  <a:latin typeface="HP Simplified"/>
                </a:rPr>
                <a:t>部署</a:t>
              </a:r>
              <a:endParaRPr kumimoji="0" lang="en-US" sz="800" b="0" i="0" u="none" strike="noStrike" kern="0" cap="none" spc="0" normalizeH="0" baseline="0" noProof="0" dirty="0" smtClean="0">
                <a:ln>
                  <a:noFill/>
                </a:ln>
                <a:gradFill>
                  <a:gsLst>
                    <a:gs pos="97345">
                      <a:prstClr val="black">
                        <a:lumMod val="75000"/>
                        <a:lumOff val="25000"/>
                      </a:prstClr>
                    </a:gs>
                    <a:gs pos="87222">
                      <a:prstClr val="black">
                        <a:lumMod val="75000"/>
                        <a:lumOff val="25000"/>
                      </a:prstClr>
                    </a:gs>
                  </a:gsLst>
                  <a:lin ang="5400000" scaled="1"/>
                </a:gradFill>
                <a:effectLst/>
                <a:uLnTx/>
                <a:uFillTx/>
                <a:latin typeface="HP Simplified"/>
              </a:endParaRPr>
            </a:p>
          </p:txBody>
        </p:sp>
        <p:sp>
          <p:nvSpPr>
            <p:cNvPr id="93" name="Rectangle 74"/>
            <p:cNvSpPr/>
            <p:nvPr/>
          </p:nvSpPr>
          <p:spPr>
            <a:xfrm>
              <a:off x="7780129" y="1721260"/>
              <a:ext cx="519800" cy="287259"/>
            </a:xfrm>
            <a:prstGeom prst="rect">
              <a:avLst/>
            </a:prstGeom>
          </p:spPr>
          <p:txBody>
            <a:bodyPr wrap="none">
              <a:spAutoFit/>
            </a:bodyPr>
            <a:lstStyle/>
            <a:p>
              <a:pPr marL="0" marR="0" lvl="0" indent="0" algn="ctr" defTabSz="685800" eaLnBrk="1" fontAlgn="auto" latinLnBrk="0" hangingPunct="1">
                <a:lnSpc>
                  <a:spcPct val="100000"/>
                </a:lnSpc>
                <a:spcBef>
                  <a:spcPts val="0"/>
                </a:spcBef>
                <a:spcAft>
                  <a:spcPts val="0"/>
                </a:spcAft>
                <a:buClrTx/>
                <a:buSzTx/>
                <a:buFontTx/>
                <a:buNone/>
                <a:tabLst/>
                <a:defRPr/>
              </a:pPr>
              <a:r>
                <a:rPr kumimoji="0" lang="zh-CN" altLang="en-US" sz="800" b="0" i="0" u="none" strike="noStrike" kern="0" cap="none" spc="0" normalizeH="0" baseline="0" noProof="0" dirty="0" smtClean="0">
                  <a:ln>
                    <a:noFill/>
                  </a:ln>
                  <a:gradFill>
                    <a:gsLst>
                      <a:gs pos="97345">
                        <a:prstClr val="black">
                          <a:lumMod val="75000"/>
                          <a:lumOff val="25000"/>
                        </a:prstClr>
                      </a:gs>
                      <a:gs pos="87222">
                        <a:prstClr val="black">
                          <a:lumMod val="75000"/>
                          <a:lumOff val="25000"/>
                        </a:prstClr>
                      </a:gs>
                    </a:gsLst>
                    <a:lin ang="5400000" scaled="1"/>
                  </a:gradFill>
                  <a:effectLst/>
                  <a:uLnTx/>
                  <a:uFillTx/>
                  <a:latin typeface="HP Simplified"/>
                </a:rPr>
                <a:t>交付</a:t>
              </a:r>
              <a:endParaRPr kumimoji="0" lang="en-US" sz="800" b="0" i="0" u="none" strike="noStrike" kern="0" cap="none" spc="0" normalizeH="0" baseline="0" noProof="0" dirty="0" smtClean="0">
                <a:ln>
                  <a:noFill/>
                </a:ln>
                <a:gradFill>
                  <a:gsLst>
                    <a:gs pos="97345">
                      <a:prstClr val="black">
                        <a:lumMod val="75000"/>
                        <a:lumOff val="25000"/>
                      </a:prstClr>
                    </a:gs>
                    <a:gs pos="87222">
                      <a:prstClr val="black">
                        <a:lumMod val="75000"/>
                        <a:lumOff val="25000"/>
                      </a:prstClr>
                    </a:gs>
                  </a:gsLst>
                  <a:lin ang="5400000" scaled="1"/>
                </a:gradFill>
                <a:effectLst/>
                <a:uLnTx/>
                <a:uFillTx/>
                <a:latin typeface="HP Simplified"/>
              </a:endParaRPr>
            </a:p>
          </p:txBody>
        </p:sp>
      </p:grpSp>
    </p:spTree>
    <p:extLst>
      <p:ext uri="{BB962C8B-B14F-4D97-AF65-F5344CB8AC3E}">
        <p14:creationId xmlns:p14="http://schemas.microsoft.com/office/powerpoint/2010/main" val="98279716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altLang="zh-CN" sz="3200" dirty="0" smtClean="0">
                <a:ea typeface="+mn-ea"/>
                <a:cs typeface="Arial" panose="020B0604020202020204" pitchFamily="34" charset="0"/>
              </a:rPr>
              <a:t>Helion</a:t>
            </a:r>
            <a:r>
              <a:rPr lang="zh-CN" altLang="en-US" sz="3200" dirty="0" smtClean="0">
                <a:ea typeface="+mn-ea"/>
                <a:cs typeface="Arial" panose="020B0604020202020204" pitchFamily="34" charset="0"/>
              </a:rPr>
              <a:t> </a:t>
            </a:r>
            <a:r>
              <a:rPr lang="en-US" altLang="zh-CN" sz="3200" dirty="0" smtClean="0">
                <a:ea typeface="+mn-ea"/>
                <a:cs typeface="Arial" panose="020B0604020202020204" pitchFamily="34" charset="0"/>
              </a:rPr>
              <a:t>Openstack </a:t>
            </a:r>
            <a:r>
              <a:rPr lang="zh-CN" altLang="en-US" sz="3200" dirty="0" smtClean="0">
                <a:ea typeface="+mn-ea"/>
                <a:cs typeface="Arial" panose="020B0604020202020204" pitchFamily="34" charset="0"/>
              </a:rPr>
              <a:t>以云原生应用为中心</a:t>
            </a:r>
            <a:endParaRPr lang="en-US" sz="3200" dirty="0">
              <a:latin typeface="+mn-ea"/>
              <a:ea typeface="+mn-ea"/>
            </a:endParaRPr>
          </a:p>
        </p:txBody>
      </p:sp>
      <p:grpSp>
        <p:nvGrpSpPr>
          <p:cNvPr id="28" name="Group 10"/>
          <p:cNvGrpSpPr/>
          <p:nvPr/>
        </p:nvGrpSpPr>
        <p:grpSpPr>
          <a:xfrm>
            <a:off x="6186885" y="3723526"/>
            <a:ext cx="2928995" cy="2085049"/>
            <a:chOff x="6215004" y="2620301"/>
            <a:chExt cx="2928995" cy="2085049"/>
          </a:xfrm>
        </p:grpSpPr>
        <p:sp>
          <p:nvSpPr>
            <p:cNvPr id="29" name="Rectangle 6"/>
            <p:cNvSpPr/>
            <p:nvPr/>
          </p:nvSpPr>
          <p:spPr>
            <a:xfrm>
              <a:off x="6215004" y="3151685"/>
              <a:ext cx="2928995" cy="1553665"/>
            </a:xfrm>
            <a:prstGeom prst="rect">
              <a:avLst/>
            </a:prstGeom>
            <a:noFill/>
            <a:ln w="9525" cap="flat" cmpd="sng" algn="ctr">
              <a:noFill/>
              <a:prstDash val="solid"/>
            </a:ln>
            <a:effectLst/>
          </p:spPr>
          <p:txBody>
            <a:bodyPr tIns="137160" rtlCol="0" anchor="t"/>
            <a:lstStyle/>
            <a:p>
              <a:pPr marL="0" marR="0" lvl="0" indent="0" defTabSz="685494" eaLnBrk="1" fontAlgn="auto" latinLnBrk="0" hangingPunct="1">
                <a:lnSpc>
                  <a:spcPct val="100000"/>
                </a:lnSpc>
                <a:spcBef>
                  <a:spcPts val="0"/>
                </a:spcBef>
                <a:spcAft>
                  <a:spcPts val="60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HP Simplified"/>
                </a:rPr>
                <a:t>满足企业级要求的混和云平台</a:t>
              </a:r>
              <a:endParaRPr kumimoji="0" lang="en-US" altLang="zh-CN" sz="1400" b="0" i="0" u="none" strike="noStrike" kern="0" cap="none" spc="0" normalizeH="0" baseline="0" noProof="0" dirty="0" smtClean="0">
                <a:ln>
                  <a:noFill/>
                </a:ln>
                <a:solidFill>
                  <a:prstClr val="black"/>
                </a:solidFill>
                <a:effectLst/>
                <a:uLnTx/>
                <a:uFillTx/>
                <a:latin typeface="HP Simplified"/>
              </a:endParaRPr>
            </a:p>
            <a:p>
              <a:pPr marL="0" marR="0" lvl="0" indent="0" defTabSz="685494" eaLnBrk="1" fontAlgn="auto" latinLnBrk="0" hangingPunct="1">
                <a:lnSpc>
                  <a:spcPct val="100000"/>
                </a:lnSpc>
                <a:spcBef>
                  <a:spcPts val="0"/>
                </a:spcBef>
                <a:spcAft>
                  <a:spcPts val="600"/>
                </a:spcAft>
                <a:buClrTx/>
                <a:buSzTx/>
                <a:buFontTx/>
                <a:buNone/>
                <a:tabLst/>
                <a:defRPr/>
              </a:pPr>
              <a:r>
                <a:rPr lang="zh-CN" altLang="en-US" sz="1400" kern="0" dirty="0" smtClean="0">
                  <a:solidFill>
                    <a:prstClr val="black"/>
                  </a:solidFill>
                  <a:latin typeface="HP Simplified"/>
                </a:rPr>
                <a:t>自动化</a:t>
              </a:r>
              <a:r>
                <a:rPr lang="en-US" altLang="zh-CN" sz="1400" kern="0" dirty="0" smtClean="0">
                  <a:solidFill>
                    <a:prstClr val="black"/>
                  </a:solidFill>
                  <a:latin typeface="HP Simplified"/>
                </a:rPr>
                <a:t>Patch</a:t>
              </a:r>
              <a:r>
                <a:rPr lang="zh-CN" altLang="en-US" sz="1400" kern="0" dirty="0" smtClean="0">
                  <a:solidFill>
                    <a:prstClr val="black"/>
                  </a:solidFill>
                  <a:latin typeface="HP Simplified"/>
                </a:rPr>
                <a:t>和</a:t>
              </a:r>
              <a:r>
                <a:rPr lang="en-US" altLang="zh-CN" sz="1400" kern="0" dirty="0" smtClean="0">
                  <a:solidFill>
                    <a:prstClr val="black"/>
                  </a:solidFill>
                  <a:latin typeface="HP Simplified"/>
                </a:rPr>
                <a:t>Release</a:t>
              </a:r>
              <a:r>
                <a:rPr lang="zh-CN" altLang="en-US" sz="1400" kern="0" dirty="0" smtClean="0">
                  <a:solidFill>
                    <a:prstClr val="black"/>
                  </a:solidFill>
                  <a:latin typeface="HP Simplified"/>
                </a:rPr>
                <a:t>管理</a:t>
              </a:r>
              <a:endParaRPr lang="en-US" altLang="zh-CN" sz="1400" kern="0" dirty="0" smtClean="0">
                <a:solidFill>
                  <a:prstClr val="black"/>
                </a:solidFill>
                <a:latin typeface="HP Simplified"/>
              </a:endParaRPr>
            </a:p>
            <a:p>
              <a:pPr marL="0" marR="0" lvl="0" indent="0" defTabSz="685494" eaLnBrk="1" fontAlgn="auto" latinLnBrk="0" hangingPunct="1">
                <a:lnSpc>
                  <a:spcPct val="100000"/>
                </a:lnSpc>
                <a:spcBef>
                  <a:spcPts val="0"/>
                </a:spcBef>
                <a:spcAft>
                  <a:spcPts val="60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HP Simplified"/>
                </a:rPr>
                <a:t>基于基础设施和应用模型的标准化</a:t>
              </a:r>
              <a:endParaRPr kumimoji="0" lang="en-US" altLang="zh-CN" sz="1400" b="0" i="0" u="none" strike="noStrike" kern="0" cap="none" spc="0" normalizeH="0" baseline="0" noProof="0" dirty="0" smtClean="0">
                <a:ln>
                  <a:noFill/>
                </a:ln>
                <a:solidFill>
                  <a:prstClr val="black"/>
                </a:solidFill>
                <a:effectLst/>
                <a:uLnTx/>
                <a:uFillTx/>
                <a:latin typeface="HP Simplified"/>
              </a:endParaRPr>
            </a:p>
            <a:p>
              <a:pPr marL="0" marR="0" lvl="0" indent="0" defTabSz="685494" eaLnBrk="1" fontAlgn="auto" latinLnBrk="0" hangingPunct="1">
                <a:lnSpc>
                  <a:spcPct val="100000"/>
                </a:lnSpc>
                <a:spcBef>
                  <a:spcPts val="0"/>
                </a:spcBef>
                <a:spcAft>
                  <a:spcPts val="600"/>
                </a:spcAft>
                <a:buClrTx/>
                <a:buSzTx/>
                <a:buFontTx/>
                <a:buNone/>
                <a:tabLst/>
                <a:defRPr/>
              </a:pPr>
              <a:r>
                <a:rPr lang="zh-CN" altLang="en-US" sz="1400" kern="0" dirty="0" smtClean="0">
                  <a:solidFill>
                    <a:prstClr val="black"/>
                  </a:solidFill>
                  <a:latin typeface="HP Simplified"/>
                </a:rPr>
                <a:t>从小到大规模扩展的成本效益</a:t>
              </a:r>
              <a:endParaRPr lang="en-US" altLang="zh-CN" sz="1400" kern="0" dirty="0" smtClean="0">
                <a:solidFill>
                  <a:prstClr val="black"/>
                </a:solidFill>
                <a:latin typeface="HP Simplified"/>
              </a:endParaRPr>
            </a:p>
          </p:txBody>
        </p:sp>
        <p:sp>
          <p:nvSpPr>
            <p:cNvPr id="30" name="Rounded Rectangle 28"/>
            <p:cNvSpPr/>
            <p:nvPr/>
          </p:nvSpPr>
          <p:spPr>
            <a:xfrm>
              <a:off x="6215005" y="2620301"/>
              <a:ext cx="2743200" cy="531383"/>
            </a:xfrm>
            <a:prstGeom prst="roundRect">
              <a:avLst/>
            </a:prstGeom>
            <a:solidFill>
              <a:srgbClr val="0096D6"/>
            </a:solidFill>
            <a:ln w="9525" cap="flat" cmpd="sng" algn="ctr">
              <a:noFill/>
              <a:prstDash val="solid"/>
            </a:ln>
            <a:effectLst/>
          </p:spPr>
          <p:txBody>
            <a:bodyPr rtlCol="0" anchor="ctr"/>
            <a:lstStyle/>
            <a:p>
              <a:pPr marL="0" marR="0" lvl="0" indent="0" algn="ctr" defTabSz="685494" eaLnBrk="1" fontAlgn="auto" latinLnBrk="0" hangingPunct="1">
                <a:lnSpc>
                  <a:spcPct val="100000"/>
                </a:lnSpc>
                <a:spcBef>
                  <a:spcPts val="0"/>
                </a:spcBef>
                <a:spcAft>
                  <a:spcPts val="0"/>
                </a:spcAft>
                <a:buClrTx/>
                <a:buSzTx/>
                <a:buFontTx/>
                <a:buNone/>
                <a:tabLst/>
                <a:defRPr/>
              </a:pPr>
              <a:r>
                <a:rPr kumimoji="0" lang="en-US" sz="1425" b="1" i="0" u="none" strike="noStrike" kern="0" cap="none" spc="0" normalizeH="0" baseline="0" noProof="0" dirty="0" smtClean="0">
                  <a:ln>
                    <a:noFill/>
                  </a:ln>
                  <a:solidFill>
                    <a:prstClr val="white"/>
                  </a:solidFill>
                  <a:effectLst/>
                  <a:uLnTx/>
                  <a:uFillTx/>
                  <a:latin typeface="HP Simplified"/>
                </a:rPr>
                <a:t>HP Helion OpenStack</a:t>
              </a:r>
            </a:p>
          </p:txBody>
        </p:sp>
      </p:grpSp>
      <p:sp>
        <p:nvSpPr>
          <p:cNvPr id="31" name="TextBox 1"/>
          <p:cNvSpPr txBox="1"/>
          <p:nvPr/>
        </p:nvSpPr>
        <p:spPr>
          <a:xfrm>
            <a:off x="6982280" y="2011059"/>
            <a:ext cx="2133600" cy="922033"/>
          </a:xfrm>
          <a:prstGeom prst="rect">
            <a:avLst/>
          </a:prstGeom>
          <a:noFill/>
        </p:spPr>
        <p:txBody>
          <a:bodyPr wrap="square" lIns="91426" tIns="45713" rIns="91426" bIns="45713" rtlCol="0">
            <a:spAutoFit/>
          </a:bodyPr>
          <a:lstStyle/>
          <a:p>
            <a:pPr defTabSz="430139">
              <a:spcAft>
                <a:spcPts val="400"/>
              </a:spcAft>
              <a:buSzPct val="100000"/>
            </a:pPr>
            <a:r>
              <a:rPr lang="zh-CN" altLang="en-US" sz="1575" dirty="0" smtClean="0">
                <a:solidFill>
                  <a:srgbClr val="000000"/>
                </a:solidFill>
                <a:latin typeface="HP Simplified"/>
                <a:cs typeface="HP Simplified" pitchFamily="34" charset="0"/>
              </a:rPr>
              <a:t>可移植</a:t>
            </a:r>
            <a:endParaRPr lang="en-US" altLang="zh-CN" sz="1575" dirty="0" smtClean="0">
              <a:solidFill>
                <a:srgbClr val="000000"/>
              </a:solidFill>
              <a:latin typeface="HP Simplified"/>
              <a:cs typeface="HP Simplified" pitchFamily="34" charset="0"/>
            </a:endParaRPr>
          </a:p>
          <a:p>
            <a:pPr defTabSz="430139">
              <a:spcAft>
                <a:spcPts val="400"/>
              </a:spcAft>
              <a:buSzPct val="100000"/>
            </a:pPr>
            <a:r>
              <a:rPr lang="zh-CN" altLang="en-US" sz="1575" dirty="0">
                <a:solidFill>
                  <a:srgbClr val="000000"/>
                </a:solidFill>
                <a:latin typeface="HP Simplified"/>
                <a:cs typeface="HP Simplified" pitchFamily="34" charset="0"/>
              </a:rPr>
              <a:t>易</a:t>
            </a:r>
            <a:r>
              <a:rPr lang="zh-CN" altLang="en-US" sz="1575" dirty="0" smtClean="0">
                <a:solidFill>
                  <a:srgbClr val="000000"/>
                </a:solidFill>
                <a:latin typeface="HP Simplified"/>
                <a:cs typeface="HP Simplified" pitchFamily="34" charset="0"/>
              </a:rPr>
              <a:t>管理</a:t>
            </a:r>
            <a:endParaRPr lang="en-US" altLang="zh-CN" sz="1575" dirty="0" smtClean="0">
              <a:solidFill>
                <a:srgbClr val="000000"/>
              </a:solidFill>
              <a:latin typeface="HP Simplified"/>
              <a:cs typeface="HP Simplified" pitchFamily="34" charset="0"/>
            </a:endParaRPr>
          </a:p>
          <a:p>
            <a:pPr defTabSz="430139">
              <a:spcAft>
                <a:spcPts val="400"/>
              </a:spcAft>
              <a:buSzPct val="100000"/>
            </a:pPr>
            <a:r>
              <a:rPr lang="zh-CN" altLang="en-US" sz="1575" dirty="0" smtClean="0">
                <a:solidFill>
                  <a:srgbClr val="000000"/>
                </a:solidFill>
                <a:latin typeface="HP Simplified"/>
                <a:cs typeface="HP Simplified" pitchFamily="34" charset="0"/>
              </a:rPr>
              <a:t>可扩展</a:t>
            </a:r>
            <a:endParaRPr lang="en-US" altLang="zh-CN" sz="1575" dirty="0" smtClean="0">
              <a:solidFill>
                <a:srgbClr val="000000"/>
              </a:solidFill>
              <a:latin typeface="HP Simplified"/>
              <a:cs typeface="HP Simplified" pitchFamily="34" charset="0"/>
            </a:endParaRPr>
          </a:p>
        </p:txBody>
      </p:sp>
      <p:grpSp>
        <p:nvGrpSpPr>
          <p:cNvPr id="32" name="Group 9"/>
          <p:cNvGrpSpPr/>
          <p:nvPr/>
        </p:nvGrpSpPr>
        <p:grpSpPr>
          <a:xfrm>
            <a:off x="3194797" y="3751962"/>
            <a:ext cx="2743201" cy="1865478"/>
            <a:chOff x="3222923" y="2648764"/>
            <a:chExt cx="2743200" cy="1865478"/>
          </a:xfrm>
        </p:grpSpPr>
        <p:sp>
          <p:nvSpPr>
            <p:cNvPr id="33" name="Rectangle 17"/>
            <p:cNvSpPr/>
            <p:nvPr/>
          </p:nvSpPr>
          <p:spPr>
            <a:xfrm>
              <a:off x="3222923" y="3151685"/>
              <a:ext cx="2555549" cy="1362557"/>
            </a:xfrm>
            <a:prstGeom prst="rect">
              <a:avLst/>
            </a:prstGeom>
            <a:noFill/>
            <a:ln w="9525" cap="flat" cmpd="sng" algn="ctr">
              <a:noFill/>
              <a:prstDash val="solid"/>
            </a:ln>
            <a:effectLst/>
          </p:spPr>
          <p:txBody>
            <a:bodyPr tIns="137160" rtlCol="0" anchor="t"/>
            <a:lstStyle/>
            <a:p>
              <a:pPr marL="0" marR="0" lvl="0" indent="0" defTabSz="685494" eaLnBrk="1" fontAlgn="auto" latinLnBrk="0" hangingPunct="1">
                <a:lnSpc>
                  <a:spcPct val="100000"/>
                </a:lnSpc>
                <a:spcBef>
                  <a:spcPts val="0"/>
                </a:spcBef>
                <a:spcAft>
                  <a:spcPts val="60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HP Simplified"/>
                </a:rPr>
                <a:t>大规模测试和强化</a:t>
              </a:r>
              <a:endParaRPr kumimoji="0" lang="en-US" altLang="zh-CN" sz="1400" b="0" i="0" u="none" strike="noStrike" kern="0" cap="none" spc="0" normalizeH="0" baseline="0" noProof="0" dirty="0" smtClean="0">
                <a:ln>
                  <a:noFill/>
                </a:ln>
                <a:solidFill>
                  <a:prstClr val="black"/>
                </a:solidFill>
                <a:effectLst/>
                <a:uLnTx/>
                <a:uFillTx/>
                <a:latin typeface="HP Simplified"/>
              </a:endParaRPr>
            </a:p>
            <a:p>
              <a:pPr marL="0" marR="0" lvl="0" indent="0" defTabSz="685494" eaLnBrk="1" fontAlgn="auto" latinLnBrk="0" hangingPunct="1">
                <a:lnSpc>
                  <a:spcPct val="100000"/>
                </a:lnSpc>
                <a:spcBef>
                  <a:spcPts val="0"/>
                </a:spcBef>
                <a:spcAft>
                  <a:spcPts val="60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HP Simplified"/>
                </a:rPr>
                <a:t>融合架构的增强和集成</a:t>
              </a:r>
              <a:endParaRPr kumimoji="0" lang="en-US" altLang="zh-CN" sz="1400" b="0" i="0" u="none" strike="noStrike" kern="0" cap="none" spc="0" normalizeH="0" baseline="0" noProof="0" dirty="0" smtClean="0">
                <a:ln>
                  <a:noFill/>
                </a:ln>
                <a:solidFill>
                  <a:prstClr val="black"/>
                </a:solidFill>
                <a:effectLst/>
                <a:uLnTx/>
                <a:uFillTx/>
                <a:latin typeface="HP Simplified"/>
              </a:endParaRPr>
            </a:p>
            <a:p>
              <a:pPr marL="0" marR="0" lvl="0" indent="0" defTabSz="685494" eaLnBrk="1" fontAlgn="auto" latinLnBrk="0" hangingPunct="1">
                <a:lnSpc>
                  <a:spcPct val="100000"/>
                </a:lnSpc>
                <a:spcBef>
                  <a:spcPts val="0"/>
                </a:spcBef>
                <a:spcAft>
                  <a:spcPts val="600"/>
                </a:spcAft>
                <a:buClrTx/>
                <a:buSzTx/>
                <a:buFontTx/>
                <a:buNone/>
                <a:tabLst/>
                <a:defRPr/>
              </a:pPr>
              <a:r>
                <a:rPr lang="zh-CN" altLang="en-US" sz="1400" kern="0" dirty="0" smtClean="0">
                  <a:solidFill>
                    <a:prstClr val="black"/>
                  </a:solidFill>
                  <a:latin typeface="HP Simplified"/>
                </a:rPr>
                <a:t>专注于安全</a:t>
              </a:r>
              <a:endParaRPr lang="en-US" altLang="zh-CN" sz="1400" kern="0" dirty="0" smtClean="0">
                <a:solidFill>
                  <a:prstClr val="black"/>
                </a:solidFill>
                <a:latin typeface="HP Simplified"/>
              </a:endParaRPr>
            </a:p>
            <a:p>
              <a:pPr marL="0" marR="0" lvl="0" indent="0" defTabSz="685494" eaLnBrk="1" fontAlgn="auto" latinLnBrk="0" hangingPunct="1">
                <a:lnSpc>
                  <a:spcPct val="100000"/>
                </a:lnSpc>
                <a:spcBef>
                  <a:spcPts val="0"/>
                </a:spcBef>
                <a:spcAft>
                  <a:spcPts val="600"/>
                </a:spcAft>
                <a:buClrTx/>
                <a:buSzTx/>
                <a:buFontTx/>
                <a:buNone/>
                <a:tabLst/>
                <a:defRPr/>
              </a:pPr>
              <a:r>
                <a:rPr lang="zh-CN" altLang="en-US" sz="1400" kern="0" dirty="0">
                  <a:solidFill>
                    <a:prstClr val="black"/>
                  </a:solidFill>
                  <a:latin typeface="HP Simplified"/>
                </a:rPr>
                <a:t>满足</a:t>
              </a:r>
              <a:r>
                <a:rPr kumimoji="0" lang="zh-CN" altLang="en-US" sz="1400" b="0" i="0" u="none" strike="noStrike" kern="0" cap="none" spc="0" normalizeH="0" baseline="0" noProof="0" dirty="0" smtClean="0">
                  <a:ln>
                    <a:noFill/>
                  </a:ln>
                  <a:solidFill>
                    <a:prstClr val="black"/>
                  </a:solidFill>
                  <a:effectLst/>
                  <a:uLnTx/>
                  <a:uFillTx/>
                  <a:latin typeface="HP Simplified"/>
                </a:rPr>
                <a:t>企业级需求</a:t>
              </a:r>
              <a:endParaRPr kumimoji="0" lang="en-US" sz="1400" b="0" i="0" u="none" strike="noStrike" kern="0" cap="none" spc="0" normalizeH="0" baseline="0" noProof="0" dirty="0" smtClean="0">
                <a:ln>
                  <a:noFill/>
                </a:ln>
                <a:solidFill>
                  <a:prstClr val="black"/>
                </a:solidFill>
                <a:effectLst/>
                <a:uLnTx/>
                <a:uFillTx/>
                <a:latin typeface="HP Simplified"/>
              </a:endParaRPr>
            </a:p>
            <a:p>
              <a:pPr marL="0" marR="0" lvl="0" indent="0" defTabSz="685494" eaLnBrk="1" fontAlgn="auto" latinLnBrk="0" hangingPunct="1">
                <a:lnSpc>
                  <a:spcPct val="100000"/>
                </a:lnSpc>
                <a:spcBef>
                  <a:spcPts val="0"/>
                </a:spcBef>
                <a:spcAft>
                  <a:spcPts val="0"/>
                </a:spcAft>
                <a:buClrTx/>
                <a:buSzTx/>
                <a:buFontTx/>
                <a:buNone/>
                <a:tabLst/>
                <a:defRPr/>
              </a:pPr>
              <a:endParaRPr kumimoji="0" lang="en-US" sz="1200" b="0" i="0" u="none" strike="noStrike" kern="0" cap="none" spc="0" normalizeH="0" baseline="0" noProof="0" dirty="0" smtClean="0">
                <a:ln>
                  <a:noFill/>
                </a:ln>
                <a:solidFill>
                  <a:prstClr val="black"/>
                </a:solidFill>
                <a:effectLst/>
                <a:uLnTx/>
                <a:uFillTx/>
                <a:latin typeface="HP Simplified"/>
              </a:endParaRPr>
            </a:p>
          </p:txBody>
        </p:sp>
        <p:sp>
          <p:nvSpPr>
            <p:cNvPr id="34" name="Pentagon 27"/>
            <p:cNvSpPr/>
            <p:nvPr/>
          </p:nvSpPr>
          <p:spPr>
            <a:xfrm>
              <a:off x="3222923" y="2648764"/>
              <a:ext cx="2743200" cy="502920"/>
            </a:xfrm>
            <a:prstGeom prst="homePlate">
              <a:avLst/>
            </a:prstGeom>
            <a:solidFill>
              <a:srgbClr val="B9B8BB"/>
            </a:solidFill>
            <a:ln w="9525" cap="flat" cmpd="sng" algn="ctr">
              <a:noFill/>
              <a:prstDash val="solid"/>
            </a:ln>
            <a:effectLst/>
          </p:spPr>
          <p:txBody>
            <a:bodyPr rtlCol="0" anchor="ctr"/>
            <a:lstStyle/>
            <a:p>
              <a:pPr marL="0" marR="0" lvl="0" indent="0" algn="ctr" defTabSz="685494" eaLnBrk="1" fontAlgn="auto" latinLnBrk="0" hangingPunct="1">
                <a:lnSpc>
                  <a:spcPct val="100000"/>
                </a:lnSpc>
                <a:spcBef>
                  <a:spcPts val="0"/>
                </a:spcBef>
                <a:spcAft>
                  <a:spcPts val="0"/>
                </a:spcAft>
                <a:buClrTx/>
                <a:buSzTx/>
                <a:buFontTx/>
                <a:buNone/>
                <a:tabLst/>
                <a:defRPr/>
              </a:pPr>
              <a:r>
                <a:rPr kumimoji="0" lang="en-US" sz="1425" b="1" i="0" u="none" strike="noStrike" kern="0" cap="none" spc="0" normalizeH="0" baseline="0" noProof="0" dirty="0" smtClean="0">
                  <a:ln>
                    <a:noFill/>
                  </a:ln>
                  <a:solidFill>
                    <a:prstClr val="white"/>
                  </a:solidFill>
                  <a:effectLst/>
                  <a:uLnTx/>
                  <a:uFillTx/>
                  <a:latin typeface="HP Simplified"/>
                </a:rPr>
                <a:t>HP</a:t>
              </a:r>
              <a:r>
                <a:rPr kumimoji="0" lang="zh-CN" altLang="en-US" sz="1425" b="1" i="0" u="none" strike="noStrike" kern="0" cap="none" spc="0" normalizeH="0" baseline="0" noProof="0" dirty="0" smtClean="0">
                  <a:ln>
                    <a:noFill/>
                  </a:ln>
                  <a:solidFill>
                    <a:prstClr val="white"/>
                  </a:solidFill>
                  <a:effectLst/>
                  <a:uLnTx/>
                  <a:uFillTx/>
                  <a:latin typeface="HP Simplified"/>
                </a:rPr>
                <a:t>的增值</a:t>
              </a:r>
              <a:endParaRPr kumimoji="0" lang="en-US" sz="1425" b="1" i="0" u="none" strike="noStrike" kern="0" cap="none" spc="0" normalizeH="0" baseline="0" noProof="0" dirty="0" smtClean="0">
                <a:ln>
                  <a:noFill/>
                </a:ln>
                <a:solidFill>
                  <a:prstClr val="white"/>
                </a:solidFill>
                <a:effectLst/>
                <a:uLnTx/>
                <a:uFillTx/>
                <a:latin typeface="HP Simplified"/>
              </a:endParaRPr>
            </a:p>
          </p:txBody>
        </p:sp>
      </p:grpSp>
      <p:grpSp>
        <p:nvGrpSpPr>
          <p:cNvPr id="35" name="Group 8"/>
          <p:cNvGrpSpPr/>
          <p:nvPr/>
        </p:nvGrpSpPr>
        <p:grpSpPr>
          <a:xfrm>
            <a:off x="202714" y="3751989"/>
            <a:ext cx="2743201" cy="1865477"/>
            <a:chOff x="230841" y="2648765"/>
            <a:chExt cx="2743200" cy="1865477"/>
          </a:xfrm>
        </p:grpSpPr>
        <p:sp>
          <p:nvSpPr>
            <p:cNvPr id="36" name="Rectangle 7"/>
            <p:cNvSpPr/>
            <p:nvPr/>
          </p:nvSpPr>
          <p:spPr>
            <a:xfrm>
              <a:off x="230842" y="3151685"/>
              <a:ext cx="2743193" cy="1362557"/>
            </a:xfrm>
            <a:prstGeom prst="rect">
              <a:avLst/>
            </a:prstGeom>
            <a:noFill/>
            <a:ln w="9525" cap="flat" cmpd="sng" algn="ctr">
              <a:noFill/>
              <a:prstDash val="solid"/>
            </a:ln>
            <a:effectLst/>
          </p:spPr>
          <p:txBody>
            <a:bodyPr tIns="137160" rtlCol="0" anchor="t"/>
            <a:lstStyle/>
            <a:p>
              <a:pPr marL="0" marR="0" lvl="0" indent="0" defTabSz="685494" eaLnBrk="1" fontAlgn="auto" latinLnBrk="0" hangingPunct="1">
                <a:lnSpc>
                  <a:spcPct val="100000"/>
                </a:lnSpc>
                <a:spcBef>
                  <a:spcPts val="0"/>
                </a:spcBef>
                <a:spcAft>
                  <a:spcPts val="60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HP Simplified"/>
                </a:rPr>
                <a:t>开放平台；</a:t>
              </a:r>
              <a:endParaRPr kumimoji="0" lang="en-US" altLang="zh-CN" sz="1400" b="0" i="0" u="none" strike="noStrike" kern="0" cap="none" spc="0" normalizeH="0" baseline="0" noProof="0" dirty="0" smtClean="0">
                <a:ln>
                  <a:noFill/>
                </a:ln>
                <a:solidFill>
                  <a:prstClr val="black"/>
                </a:solidFill>
                <a:effectLst/>
                <a:uLnTx/>
                <a:uFillTx/>
                <a:latin typeface="HP Simplified"/>
              </a:endParaRPr>
            </a:p>
            <a:p>
              <a:pPr marL="0" marR="0" lvl="0" indent="0" defTabSz="685494" eaLnBrk="1" fontAlgn="auto" latinLnBrk="0" hangingPunct="1">
                <a:lnSpc>
                  <a:spcPct val="100000"/>
                </a:lnSpc>
                <a:spcBef>
                  <a:spcPts val="0"/>
                </a:spcBef>
                <a:spcAft>
                  <a:spcPts val="600"/>
                </a:spcAft>
                <a:buClrTx/>
                <a:buSzTx/>
                <a:buFontTx/>
                <a:buNone/>
                <a:tabLst/>
                <a:defRPr/>
              </a:pPr>
              <a:r>
                <a:rPr lang="zh-CN" altLang="en-US" sz="1400" kern="0" dirty="0" smtClean="0">
                  <a:solidFill>
                    <a:prstClr val="black"/>
                  </a:solidFill>
                  <a:latin typeface="HP Simplified"/>
                </a:rPr>
                <a:t>增长最快的开源项目</a:t>
              </a:r>
              <a:endParaRPr lang="en-US" altLang="zh-CN" sz="1400" kern="0" dirty="0" smtClean="0">
                <a:solidFill>
                  <a:prstClr val="black"/>
                </a:solidFill>
                <a:latin typeface="HP Simplified"/>
              </a:endParaRPr>
            </a:p>
            <a:p>
              <a:pPr marL="0" marR="0" lvl="0" indent="0" defTabSz="685494" eaLnBrk="1" fontAlgn="auto" latinLnBrk="0" hangingPunct="1">
                <a:lnSpc>
                  <a:spcPct val="100000"/>
                </a:lnSpc>
                <a:spcBef>
                  <a:spcPts val="0"/>
                </a:spcBef>
                <a:spcAft>
                  <a:spcPts val="600"/>
                </a:spcAft>
                <a:buClrTx/>
                <a:buSzTx/>
                <a:buFontTx/>
                <a:buNone/>
                <a:tabLst/>
                <a:defRPr/>
              </a:pPr>
              <a:r>
                <a:rPr lang="zh-CN" altLang="en-US" sz="1400" kern="0" dirty="0" smtClean="0">
                  <a:solidFill>
                    <a:prstClr val="black"/>
                  </a:solidFill>
                  <a:latin typeface="HP Simplified"/>
                </a:rPr>
                <a:t>来自几千人开发社区的快速创新</a:t>
              </a:r>
              <a:endParaRPr lang="en-US" altLang="zh-CN" sz="1400" kern="0" dirty="0" smtClean="0">
                <a:solidFill>
                  <a:prstClr val="black"/>
                </a:solidFill>
                <a:latin typeface="HP Simplified"/>
              </a:endParaRPr>
            </a:p>
            <a:p>
              <a:pPr marL="0" marR="0" lvl="0" indent="0" defTabSz="685494" eaLnBrk="1" fontAlgn="auto" latinLnBrk="0" hangingPunct="1">
                <a:lnSpc>
                  <a:spcPct val="100000"/>
                </a:lnSpc>
                <a:spcBef>
                  <a:spcPts val="0"/>
                </a:spcBef>
                <a:spcAft>
                  <a:spcPts val="60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latin typeface="HP Simplified"/>
                </a:rPr>
                <a:t>HP</a:t>
              </a:r>
              <a:r>
                <a:rPr kumimoji="0" lang="zh-CN" altLang="en-US" sz="1400" b="0" i="0" u="none" strike="noStrike" kern="0" cap="none" spc="0" normalizeH="0" baseline="0" noProof="0" dirty="0" smtClean="0">
                  <a:ln>
                    <a:noFill/>
                  </a:ln>
                  <a:solidFill>
                    <a:prstClr val="black"/>
                  </a:solidFill>
                  <a:effectLst/>
                  <a:uLnTx/>
                  <a:uFillTx/>
                  <a:latin typeface="HP Simplified"/>
                </a:rPr>
                <a:t>是</a:t>
              </a:r>
              <a:r>
                <a:rPr kumimoji="0" lang="en-US" altLang="zh-CN" sz="1400" b="0" i="0" u="none" strike="noStrike" kern="0" cap="none" spc="0" normalizeH="0" baseline="0" noProof="0" dirty="0" smtClean="0">
                  <a:ln>
                    <a:noFill/>
                  </a:ln>
                  <a:solidFill>
                    <a:prstClr val="black"/>
                  </a:solidFill>
                  <a:effectLst/>
                  <a:uLnTx/>
                  <a:uFillTx/>
                  <a:latin typeface="HP Simplified"/>
                </a:rPr>
                <a:t>Openstack</a:t>
              </a:r>
              <a:r>
                <a:rPr kumimoji="0" lang="zh-CN" altLang="en-US" sz="1400" b="0" i="0" u="none" strike="noStrike" kern="0" cap="none" spc="0" normalizeH="0" baseline="0" noProof="0" dirty="0" smtClean="0">
                  <a:ln>
                    <a:noFill/>
                  </a:ln>
                  <a:solidFill>
                    <a:prstClr val="black"/>
                  </a:solidFill>
                  <a:effectLst/>
                  <a:uLnTx/>
                  <a:uFillTx/>
                  <a:latin typeface="HP Simplified"/>
                </a:rPr>
                <a:t>的主要贡献者</a:t>
              </a:r>
              <a:endParaRPr kumimoji="0" lang="en-US" sz="1400" b="0" i="0" u="none" strike="noStrike" kern="0" cap="none" spc="0" normalizeH="0" baseline="0" noProof="0" dirty="0" smtClean="0">
                <a:ln>
                  <a:noFill/>
                </a:ln>
                <a:solidFill>
                  <a:prstClr val="black"/>
                </a:solidFill>
                <a:effectLst/>
                <a:uLnTx/>
                <a:uFillTx/>
                <a:latin typeface="HP Simplified"/>
              </a:endParaRPr>
            </a:p>
          </p:txBody>
        </p:sp>
        <p:sp>
          <p:nvSpPr>
            <p:cNvPr id="37" name="Pentagon 13"/>
            <p:cNvSpPr/>
            <p:nvPr/>
          </p:nvSpPr>
          <p:spPr>
            <a:xfrm>
              <a:off x="230841" y="2648765"/>
              <a:ext cx="2743200" cy="502920"/>
            </a:xfrm>
            <a:prstGeom prst="homePlate">
              <a:avLst/>
            </a:prstGeom>
            <a:solidFill>
              <a:srgbClr val="B9B8BB"/>
            </a:solidFill>
            <a:ln w="9525" cap="flat" cmpd="sng" algn="ctr">
              <a:noFill/>
              <a:prstDash val="solid"/>
            </a:ln>
            <a:effectLst/>
          </p:spPr>
          <p:txBody>
            <a:bodyPr rtlCol="0" anchor="ctr"/>
            <a:lstStyle/>
            <a:p>
              <a:pPr marL="0" marR="0" lvl="0" indent="0" algn="ctr" defTabSz="685494" eaLnBrk="1" fontAlgn="auto" latinLnBrk="0" hangingPunct="1">
                <a:lnSpc>
                  <a:spcPct val="100000"/>
                </a:lnSpc>
                <a:spcBef>
                  <a:spcPts val="0"/>
                </a:spcBef>
                <a:spcAft>
                  <a:spcPts val="0"/>
                </a:spcAft>
                <a:buClrTx/>
                <a:buSzTx/>
                <a:buFontTx/>
                <a:buNone/>
                <a:tabLst/>
                <a:defRPr/>
              </a:pPr>
              <a:r>
                <a:rPr kumimoji="0" lang="en-US" sz="1425" b="1" i="0" u="none" strike="noStrike" kern="0" cap="none" spc="0" normalizeH="0" baseline="0" noProof="0" smtClean="0">
                  <a:ln>
                    <a:noFill/>
                  </a:ln>
                  <a:solidFill>
                    <a:prstClr val="white"/>
                  </a:solidFill>
                  <a:effectLst/>
                  <a:uLnTx/>
                  <a:uFillTx/>
                  <a:latin typeface="HP Simplified"/>
                </a:rPr>
                <a:t>OpenStack</a:t>
              </a:r>
              <a:r>
                <a:rPr kumimoji="0" lang="en-US" sz="1425" b="1" i="0" u="none" strike="noStrike" kern="0" cap="none" spc="0" normalizeH="0" baseline="0" noProof="0" dirty="0" smtClean="0">
                  <a:ln>
                    <a:noFill/>
                  </a:ln>
                  <a:solidFill>
                    <a:prstClr val="white"/>
                  </a:solidFill>
                  <a:effectLst/>
                  <a:uLnTx/>
                  <a:uFillTx/>
                  <a:latin typeface="HP Simplified"/>
                </a:rPr>
                <a:t>®</a:t>
              </a:r>
            </a:p>
          </p:txBody>
        </p:sp>
      </p:grpSp>
      <p:pic>
        <p:nvPicPr>
          <p:cNvPr id="38" name="Picture 13" descr="http://blog.docker.io/wp-content/uploads/2013/10/OpenStackLogo_wTag.png"/>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3745164" y="3111501"/>
            <a:ext cx="1490797" cy="42446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9" name="Group 21"/>
          <p:cNvGrpSpPr/>
          <p:nvPr/>
        </p:nvGrpSpPr>
        <p:grpSpPr>
          <a:xfrm>
            <a:off x="2297302" y="1982098"/>
            <a:ext cx="4604523" cy="991511"/>
            <a:chOff x="2386190" y="2283718"/>
            <a:chExt cx="4604523" cy="991511"/>
          </a:xfrm>
        </p:grpSpPr>
        <p:sp>
          <p:nvSpPr>
            <p:cNvPr id="40" name="Rounded Rectangle 22"/>
            <p:cNvSpPr/>
            <p:nvPr/>
          </p:nvSpPr>
          <p:spPr>
            <a:xfrm>
              <a:off x="2386190" y="2283718"/>
              <a:ext cx="4604523" cy="991511"/>
            </a:xfrm>
            <a:prstGeom prst="roundRect">
              <a:avLst>
                <a:gd name="adj" fmla="val 10691"/>
              </a:avLst>
            </a:prstGeom>
            <a:solidFill>
              <a:srgbClr val="B9B8BB">
                <a:lumMod val="60000"/>
                <a:lumOff val="40000"/>
              </a:srgbClr>
            </a:solidFill>
            <a:ln w="9525" cap="flat" cmpd="sng" algn="ctr">
              <a:noFill/>
              <a:prstDash val="solid"/>
            </a:ln>
            <a:effectLst/>
          </p:spPr>
          <p:txBody>
            <a:bodyPr rtlCol="0" anchor="t"/>
            <a:lstStyle/>
            <a:p>
              <a:pPr marL="0" marR="0" lvl="0" indent="0" algn="ctr" defTabSz="685494" eaLnBrk="1" fontAlgn="auto" latinLnBrk="0" hangingPunct="1">
                <a:lnSpc>
                  <a:spcPct val="100000"/>
                </a:lnSpc>
                <a:spcBef>
                  <a:spcPts val="0"/>
                </a:spcBef>
                <a:spcAft>
                  <a:spcPts val="0"/>
                </a:spcAft>
                <a:buClrTx/>
                <a:buSzTx/>
                <a:buFontTx/>
                <a:buNone/>
                <a:tabLst/>
                <a:defRPr/>
              </a:pPr>
              <a:endParaRPr kumimoji="0" lang="en-US" sz="1200" b="1" i="0" u="none" strike="noStrike" kern="0" cap="none" spc="0" normalizeH="0" baseline="0" noProof="0" dirty="0" smtClean="0">
                <a:ln>
                  <a:noFill/>
                </a:ln>
                <a:solidFill>
                  <a:prstClr val="black"/>
                </a:solidFill>
                <a:effectLst/>
                <a:uLnTx/>
                <a:uFillTx/>
                <a:latin typeface="HP Simplified"/>
              </a:endParaRPr>
            </a:p>
          </p:txBody>
        </p:sp>
        <p:pic>
          <p:nvPicPr>
            <p:cNvPr id="41" name="Picture 6" descr="C:\Users\DEG00\Documents\HP Templates\Converged_Infographic_HO_112612\Public Cloud\PublicCloud_blue_positive_NT.png"/>
            <p:cNvPicPr>
              <a:picLocks noChangeAspect="1" noChangeArrowheads="1"/>
            </p:cNvPicPr>
            <p:nvPr/>
          </p:nvPicPr>
          <p:blipFill>
            <a:blip r:embed="rId7" cstate="screen">
              <a:lum contrast="-20000"/>
              <a:extLst>
                <a:ext uri="{28A0092B-C50C-407E-A947-70E740481C1C}">
                  <a14:useLocalDpi xmlns:a14="http://schemas.microsoft.com/office/drawing/2010/main"/>
                </a:ext>
              </a:extLst>
            </a:blip>
            <a:srcRect/>
            <a:stretch>
              <a:fillRect/>
            </a:stretch>
          </p:blipFill>
          <p:spPr bwMode="auto">
            <a:xfrm>
              <a:off x="5834347" y="2376547"/>
              <a:ext cx="511793" cy="3367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2" name="Picture 5" descr="C:\Users\DEG00\Documents\HP Templates\Converged_Infographic_HO_112612\Managed Cloud\ManagedCloud_blue_positive_NT.png"/>
            <p:cNvPicPr>
              <a:picLocks noChangeAspect="1" noChangeArrowheads="1"/>
            </p:cNvPicPr>
            <p:nvPr/>
          </p:nvPicPr>
          <p:blipFill>
            <a:blip r:embed="rId8" cstate="screen">
              <a:lum contrast="-20000"/>
              <a:extLst>
                <a:ext uri="{28A0092B-C50C-407E-A947-70E740481C1C}">
                  <a14:useLocalDpi xmlns:a14="http://schemas.microsoft.com/office/drawing/2010/main"/>
                </a:ext>
              </a:extLst>
            </a:blip>
            <a:srcRect/>
            <a:stretch>
              <a:fillRect/>
            </a:stretch>
          </p:blipFill>
          <p:spPr bwMode="auto">
            <a:xfrm>
              <a:off x="4411599" y="2396501"/>
              <a:ext cx="514444" cy="3384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3" name="TextBox 23"/>
            <p:cNvSpPr txBox="1">
              <a:spLocks noChangeArrowheads="1"/>
            </p:cNvSpPr>
            <p:nvPr>
              <p:custDataLst>
                <p:tags r:id="rId1"/>
              </p:custDataLst>
            </p:nvPr>
          </p:nvSpPr>
          <p:spPr bwMode="auto">
            <a:xfrm>
              <a:off x="3129240" y="2700104"/>
              <a:ext cx="375103" cy="253852"/>
            </a:xfrm>
            <a:prstGeom prst="rect">
              <a:avLst/>
            </a:prstGeom>
            <a:noFill/>
            <a:ln w="9525">
              <a:noFill/>
              <a:miter lim="800000"/>
              <a:headEnd/>
              <a:tailEnd/>
            </a:ln>
          </p:spPr>
          <p:txBody>
            <a:bodyPr wrap="none" lIns="0" rIns="0">
              <a:spAutoFit/>
            </a:bodyPr>
            <a:lstStyle/>
            <a:p>
              <a:pPr marL="0" marR="0" lvl="0" indent="0" algn="ctr" defTabSz="685494" eaLnBrk="1" fontAlgn="auto" latinLnBrk="0" hangingPunct="1">
                <a:lnSpc>
                  <a:spcPts val="1400"/>
                </a:lnSpc>
                <a:spcBef>
                  <a:spcPts val="0"/>
                </a:spcBef>
                <a:spcAft>
                  <a:spcPts val="0"/>
                </a:spcAft>
                <a:buClrTx/>
                <a:buSzTx/>
                <a:buFontTx/>
                <a:buNone/>
                <a:tabLst/>
                <a:defRPr/>
              </a:pPr>
              <a:r>
                <a:rPr kumimoji="0" lang="zh-CN" altLang="en-US" sz="975" b="1" i="0" u="none" strike="noStrike" kern="0" cap="none" spc="0" normalizeH="0" baseline="0" noProof="0" dirty="0" smtClean="0">
                  <a:ln>
                    <a:noFill/>
                  </a:ln>
                  <a:solidFill>
                    <a:prstClr val="black"/>
                  </a:solidFill>
                  <a:effectLst/>
                  <a:uLnTx/>
                  <a:uFillTx/>
                  <a:latin typeface="HP Simplified"/>
                  <a:cs typeface="Arial" pitchFamily="34" charset="0"/>
                </a:rPr>
                <a:t>私有云</a:t>
              </a:r>
              <a:endParaRPr kumimoji="0" lang="en-US" sz="975" b="1" i="0" u="none" strike="noStrike" kern="0" cap="none" spc="0" normalizeH="0" baseline="0" noProof="0" dirty="0">
                <a:ln>
                  <a:noFill/>
                </a:ln>
                <a:solidFill>
                  <a:prstClr val="black"/>
                </a:solidFill>
                <a:effectLst/>
                <a:uLnTx/>
                <a:uFillTx/>
                <a:latin typeface="HP Simplified"/>
                <a:cs typeface="Arial" pitchFamily="34" charset="0"/>
              </a:endParaRPr>
            </a:p>
          </p:txBody>
        </p:sp>
        <p:sp>
          <p:nvSpPr>
            <p:cNvPr id="44" name="TextBox 23"/>
            <p:cNvSpPr txBox="1">
              <a:spLocks noChangeArrowheads="1"/>
            </p:cNvSpPr>
            <p:nvPr>
              <p:custDataLst>
                <p:tags r:id="rId2"/>
              </p:custDataLst>
            </p:nvPr>
          </p:nvSpPr>
          <p:spPr bwMode="auto">
            <a:xfrm>
              <a:off x="4518178" y="2700104"/>
              <a:ext cx="375103" cy="253852"/>
            </a:xfrm>
            <a:prstGeom prst="rect">
              <a:avLst/>
            </a:prstGeom>
            <a:noFill/>
            <a:ln w="9525">
              <a:noFill/>
              <a:miter lim="800000"/>
              <a:headEnd/>
              <a:tailEnd/>
            </a:ln>
          </p:spPr>
          <p:txBody>
            <a:bodyPr wrap="none" lIns="0" rIns="0">
              <a:spAutoFit/>
            </a:bodyPr>
            <a:lstStyle/>
            <a:p>
              <a:pPr marL="0" marR="0" lvl="0" indent="0" algn="ctr" defTabSz="685494" eaLnBrk="1" fontAlgn="auto" latinLnBrk="0" hangingPunct="1">
                <a:lnSpc>
                  <a:spcPts val="1400"/>
                </a:lnSpc>
                <a:spcBef>
                  <a:spcPts val="0"/>
                </a:spcBef>
                <a:spcAft>
                  <a:spcPts val="0"/>
                </a:spcAft>
                <a:buClrTx/>
                <a:buSzTx/>
                <a:buFontTx/>
                <a:buNone/>
                <a:tabLst/>
                <a:defRPr/>
              </a:pPr>
              <a:r>
                <a:rPr kumimoji="0" lang="zh-CN" altLang="en-US" sz="975" b="1" i="0" u="none" strike="noStrike" kern="0" cap="none" spc="0" normalizeH="0" baseline="0" noProof="0" dirty="0" smtClean="0">
                  <a:ln>
                    <a:noFill/>
                  </a:ln>
                  <a:solidFill>
                    <a:prstClr val="black"/>
                  </a:solidFill>
                  <a:effectLst/>
                  <a:uLnTx/>
                  <a:uFillTx/>
                  <a:latin typeface="HP Simplified"/>
                  <a:cs typeface="Arial" pitchFamily="34" charset="0"/>
                </a:rPr>
                <a:t>托管云</a:t>
              </a:r>
              <a:endParaRPr kumimoji="0" lang="en-US" sz="975" b="1" i="0" u="none" strike="noStrike" kern="0" cap="none" spc="0" normalizeH="0" baseline="0" noProof="0" dirty="0">
                <a:ln>
                  <a:noFill/>
                </a:ln>
                <a:solidFill>
                  <a:prstClr val="black"/>
                </a:solidFill>
                <a:effectLst/>
                <a:uLnTx/>
                <a:uFillTx/>
                <a:latin typeface="HP Simplified"/>
                <a:cs typeface="Arial" pitchFamily="34" charset="0"/>
              </a:endParaRPr>
            </a:p>
          </p:txBody>
        </p:sp>
        <p:sp>
          <p:nvSpPr>
            <p:cNvPr id="45" name="TextBox 23"/>
            <p:cNvSpPr txBox="1">
              <a:spLocks noChangeArrowheads="1"/>
            </p:cNvSpPr>
            <p:nvPr>
              <p:custDataLst>
                <p:tags r:id="rId3"/>
              </p:custDataLst>
            </p:nvPr>
          </p:nvSpPr>
          <p:spPr bwMode="auto">
            <a:xfrm>
              <a:off x="5927287" y="2700104"/>
              <a:ext cx="375103" cy="253852"/>
            </a:xfrm>
            <a:prstGeom prst="rect">
              <a:avLst/>
            </a:prstGeom>
            <a:noFill/>
            <a:ln w="9525">
              <a:noFill/>
              <a:miter lim="800000"/>
              <a:headEnd/>
              <a:tailEnd/>
            </a:ln>
          </p:spPr>
          <p:txBody>
            <a:bodyPr wrap="none" lIns="0" rIns="0">
              <a:spAutoFit/>
            </a:bodyPr>
            <a:lstStyle/>
            <a:p>
              <a:pPr marL="0" marR="0" lvl="0" indent="0" algn="ctr" defTabSz="685494" eaLnBrk="1" fontAlgn="auto" latinLnBrk="0" hangingPunct="1">
                <a:lnSpc>
                  <a:spcPts val="1400"/>
                </a:lnSpc>
                <a:spcBef>
                  <a:spcPts val="0"/>
                </a:spcBef>
                <a:spcAft>
                  <a:spcPts val="0"/>
                </a:spcAft>
                <a:buClrTx/>
                <a:buSzTx/>
                <a:buFontTx/>
                <a:buNone/>
                <a:tabLst/>
                <a:defRPr/>
              </a:pPr>
              <a:r>
                <a:rPr kumimoji="0" lang="zh-CN" altLang="en-US" sz="975" b="1" i="0" u="none" strike="noStrike" kern="0" cap="none" spc="0" normalizeH="0" baseline="0" noProof="0" dirty="0" smtClean="0">
                  <a:ln>
                    <a:noFill/>
                  </a:ln>
                  <a:solidFill>
                    <a:prstClr val="black"/>
                  </a:solidFill>
                  <a:effectLst/>
                  <a:uLnTx/>
                  <a:uFillTx/>
                  <a:latin typeface="HP Simplified"/>
                  <a:cs typeface="Arial" pitchFamily="34" charset="0"/>
                </a:rPr>
                <a:t>公有云</a:t>
              </a:r>
              <a:endParaRPr kumimoji="0" lang="en-US" sz="975" b="1" i="0" u="none" strike="noStrike" kern="0" cap="none" spc="0" normalizeH="0" baseline="0" noProof="0" dirty="0">
                <a:ln>
                  <a:noFill/>
                </a:ln>
                <a:solidFill>
                  <a:prstClr val="black"/>
                </a:solidFill>
                <a:effectLst/>
                <a:uLnTx/>
                <a:uFillTx/>
                <a:latin typeface="HP Simplified"/>
                <a:cs typeface="Arial" pitchFamily="34" charset="0"/>
              </a:endParaRPr>
            </a:p>
          </p:txBody>
        </p:sp>
        <p:pic>
          <p:nvPicPr>
            <p:cNvPr id="46" name="Picture 4" descr="C:\Users\DEG00\Documents\HP Templates\Converged_Infographic_HO_112612\Private Cloud\PrivateCloud_blue_positive_NT.png"/>
            <p:cNvPicPr>
              <a:picLocks noChangeAspect="1" noChangeArrowheads="1"/>
            </p:cNvPicPr>
            <p:nvPr/>
          </p:nvPicPr>
          <p:blipFill>
            <a:blip r:embed="rId9" cstate="screen">
              <a:lum contrast="-20000"/>
              <a:extLst>
                <a:ext uri="{28A0092B-C50C-407E-A947-70E740481C1C}">
                  <a14:useLocalDpi xmlns:a14="http://schemas.microsoft.com/office/drawing/2010/main"/>
                </a:ext>
              </a:extLst>
            </a:blip>
            <a:srcRect/>
            <a:stretch>
              <a:fillRect/>
            </a:stretch>
          </p:blipFill>
          <p:spPr bwMode="auto">
            <a:xfrm>
              <a:off x="3043754" y="2381767"/>
              <a:ext cx="535741" cy="35319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nvGrpSpPr>
            <p:cNvPr id="47" name="Group 39"/>
            <p:cNvGrpSpPr/>
            <p:nvPr/>
          </p:nvGrpSpPr>
          <p:grpSpPr>
            <a:xfrm>
              <a:off x="3211970" y="2996306"/>
              <a:ext cx="3579444" cy="222227"/>
              <a:chOff x="3415975" y="2996306"/>
              <a:chExt cx="3579444" cy="222227"/>
            </a:xfrm>
          </p:grpSpPr>
          <p:sp>
            <p:nvSpPr>
              <p:cNvPr id="49" name="Rectangle 41"/>
              <p:cNvSpPr/>
              <p:nvPr/>
            </p:nvSpPr>
            <p:spPr>
              <a:xfrm>
                <a:off x="3707904" y="2997680"/>
                <a:ext cx="1820934" cy="205265"/>
              </a:xfrm>
              <a:prstGeom prst="rect">
                <a:avLst/>
              </a:prstGeom>
              <a:noFill/>
              <a:ln w="9525" cap="flat" cmpd="sng" algn="ctr">
                <a:noFill/>
                <a:prstDash val="solid"/>
              </a:ln>
              <a:effectLst/>
            </p:spPr>
            <p:txBody>
              <a:bodyPr lIns="0" tIns="0" rIns="0" bIns="0" rtlCol="0" anchor="t" anchorCtr="0"/>
              <a:lstStyle/>
              <a:p>
                <a:pPr marL="0" marR="0" lvl="0" indent="0" algn="ctr" defTabSz="685494" eaLnBrk="1" fontAlgn="auto" latinLnBrk="0" hangingPunct="1">
                  <a:lnSpc>
                    <a:spcPct val="100000"/>
                  </a:lnSpc>
                  <a:spcBef>
                    <a:spcPts val="0"/>
                  </a:spcBef>
                  <a:spcAft>
                    <a:spcPts val="0"/>
                  </a:spcAft>
                  <a:buClrTx/>
                  <a:buSzTx/>
                  <a:buFontTx/>
                  <a:buNone/>
                  <a:tabLst/>
                  <a:defRPr/>
                </a:pPr>
                <a:r>
                  <a:rPr kumimoji="0" lang="zh-CN" altLang="en-US" sz="1425" b="1" i="0" u="none" strike="noStrike" kern="0" cap="none" spc="0" normalizeH="0" baseline="0" noProof="0" dirty="0" smtClean="0">
                    <a:ln>
                      <a:noFill/>
                    </a:ln>
                    <a:solidFill>
                      <a:prstClr val="black">
                        <a:lumMod val="75000"/>
                        <a:lumOff val="25000"/>
                      </a:prstClr>
                    </a:solidFill>
                    <a:effectLst/>
                    <a:uLnTx/>
                    <a:uFillTx/>
                    <a:latin typeface="HP Simplified"/>
                  </a:rPr>
                  <a:t>混和云平台</a:t>
                </a:r>
                <a:endParaRPr kumimoji="0" lang="en-US" sz="1425" b="1" i="0" u="none" strike="noStrike" kern="0" cap="none" spc="0" normalizeH="0" baseline="0" noProof="0" dirty="0" smtClean="0">
                  <a:ln>
                    <a:noFill/>
                  </a:ln>
                  <a:solidFill>
                    <a:prstClr val="black">
                      <a:lumMod val="75000"/>
                      <a:lumOff val="25000"/>
                    </a:prstClr>
                  </a:solidFill>
                  <a:effectLst/>
                  <a:uLnTx/>
                  <a:uFillTx/>
                  <a:latin typeface="HP Simplified"/>
                </a:endParaRPr>
              </a:p>
            </p:txBody>
          </p:sp>
          <p:sp>
            <p:nvSpPr>
              <p:cNvPr id="50" name="Rounded Rectangle 42"/>
              <p:cNvSpPr/>
              <p:nvPr/>
            </p:nvSpPr>
            <p:spPr>
              <a:xfrm>
                <a:off x="5463471" y="3008679"/>
                <a:ext cx="1531948" cy="209854"/>
              </a:xfrm>
              <a:prstGeom prst="roundRect">
                <a:avLst/>
              </a:prstGeom>
              <a:solidFill>
                <a:srgbClr val="0096D6"/>
              </a:solidFill>
              <a:ln w="9525" cap="flat" cmpd="sng" algn="ctr">
                <a:noFill/>
                <a:prstDash val="solid"/>
              </a:ln>
              <a:effectLst/>
            </p:spPr>
            <p:txBody>
              <a:bodyPr rtlCol="0" anchor="ctr"/>
              <a:lstStyle/>
              <a:p>
                <a:pPr marL="0" marR="0" lvl="0" indent="0" algn="ctr" defTabSz="685494"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prstClr val="white"/>
                    </a:solidFill>
                    <a:effectLst/>
                    <a:uLnTx/>
                    <a:uFillTx/>
                    <a:latin typeface="HP Simplified"/>
                  </a:rPr>
                  <a:t>HP Helion </a:t>
                </a:r>
                <a:r>
                  <a:rPr kumimoji="0" lang="en-US" sz="1200" b="0" i="0" u="none" strike="noStrike" kern="0" cap="none" spc="0" normalizeH="0" baseline="0" noProof="0" smtClean="0">
                    <a:ln>
                      <a:noFill/>
                    </a:ln>
                    <a:solidFill>
                      <a:prstClr val="white"/>
                    </a:solidFill>
                    <a:effectLst/>
                    <a:uLnTx/>
                    <a:uFillTx/>
                    <a:latin typeface="HP Simplified"/>
                  </a:rPr>
                  <a:t>OpenStack</a:t>
                </a:r>
                <a:endParaRPr kumimoji="0" lang="en-US" sz="1200" b="0" i="0" u="none" strike="noStrike" kern="0" cap="none" spc="0" normalizeH="0" baseline="0" noProof="0" dirty="0" smtClean="0">
                  <a:ln>
                    <a:noFill/>
                  </a:ln>
                  <a:solidFill>
                    <a:prstClr val="white"/>
                  </a:solidFill>
                  <a:effectLst/>
                  <a:uLnTx/>
                  <a:uFillTx/>
                  <a:latin typeface="HP Simplified"/>
                </a:endParaRPr>
              </a:p>
            </p:txBody>
          </p:sp>
          <p:pic>
            <p:nvPicPr>
              <p:cNvPr id="51" name="Picture 43"/>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3415975" y="2996306"/>
                <a:ext cx="239302" cy="208012"/>
              </a:xfrm>
              <a:prstGeom prst="rect">
                <a:avLst/>
              </a:prstGeom>
            </p:spPr>
          </p:pic>
        </p:grpSp>
        <p:cxnSp>
          <p:nvCxnSpPr>
            <p:cNvPr id="48" name="Straight Connector 40"/>
            <p:cNvCxnSpPr/>
            <p:nvPr/>
          </p:nvCxnSpPr>
          <p:spPr>
            <a:xfrm>
              <a:off x="2386190" y="2953373"/>
              <a:ext cx="4604523" cy="0"/>
            </a:xfrm>
            <a:prstGeom prst="line">
              <a:avLst/>
            </a:prstGeom>
            <a:noFill/>
            <a:ln w="12700" cap="flat" cmpd="sng" algn="ctr">
              <a:solidFill>
                <a:sysClr val="window" lastClr="FFFFFF">
                  <a:lumMod val="95000"/>
                </a:sysClr>
              </a:solidFill>
              <a:prstDash val="solid"/>
            </a:ln>
            <a:effectLst/>
          </p:spPr>
        </p:cxnSp>
      </p:grpSp>
    </p:spTree>
    <p:extLst>
      <p:ext uri="{BB962C8B-B14F-4D97-AF65-F5344CB8AC3E}">
        <p14:creationId xmlns:p14="http://schemas.microsoft.com/office/powerpoint/2010/main" val="20590312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 name="Rectangle 6"/>
          <p:cNvSpPr/>
          <p:nvPr/>
        </p:nvSpPr>
        <p:spPr>
          <a:xfrm>
            <a:off x="853901" y="2657084"/>
            <a:ext cx="1232617" cy="3145259"/>
          </a:xfrm>
          <a:prstGeom prst="rect">
            <a:avLst/>
          </a:prstGeom>
          <a:gradFill flip="none" rotWithShape="1">
            <a:gsLst>
              <a:gs pos="0">
                <a:srgbClr val="0096D6">
                  <a:shade val="30000"/>
                  <a:satMod val="115000"/>
                </a:srgbClr>
              </a:gs>
              <a:gs pos="50000">
                <a:srgbClr val="0096D6">
                  <a:shade val="67500"/>
                  <a:satMod val="115000"/>
                </a:srgbClr>
              </a:gs>
              <a:gs pos="100000">
                <a:srgbClr val="0096D6">
                  <a:lumMod val="60000"/>
                  <a:lumOff val="40000"/>
                </a:srgbClr>
              </a:gs>
            </a:gsLst>
            <a:lin ang="5400000" scaled="1"/>
            <a:tileRect/>
          </a:gradFill>
          <a:ln w="9525" cap="flat" cmpd="sng" algn="ctr">
            <a:noFill/>
            <a:prstDash val="solid"/>
          </a:ln>
          <a:effectLst/>
        </p:spPr>
        <p:txBody>
          <a:bodyPr lIns="91448" tIns="91448" rIns="91448" bIns="0" anchor="ctr"/>
          <a:lstStyle/>
          <a:p>
            <a:pPr marL="0" marR="0" lvl="0" indent="0" algn="ctr" defTabSz="914400" eaLnBrk="1" fontAlgn="auto" latinLnBrk="0" hangingPunct="1">
              <a:lnSpc>
                <a:spcPct val="100000"/>
              </a:lnSpc>
              <a:spcBef>
                <a:spcPts val="0"/>
              </a:spcBef>
              <a:spcAft>
                <a:spcPts val="100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HP Simplified"/>
              </a:rPr>
              <a:t>应用服务</a:t>
            </a:r>
            <a:endParaRPr kumimoji="0" lang="en-US" sz="1200" b="0" i="0" u="none" strike="noStrike" kern="0" cap="none" spc="0" normalizeH="0" baseline="0" noProof="0" dirty="0" smtClean="0">
              <a:ln>
                <a:noFill/>
              </a:ln>
              <a:solidFill>
                <a:prstClr val="white"/>
              </a:solidFill>
              <a:effectLst/>
              <a:uLnTx/>
              <a:uFillTx/>
              <a:latin typeface="HP Simplified"/>
            </a:endParaRPr>
          </a:p>
          <a:p>
            <a:pPr marL="0" marR="0" lvl="0" indent="0" algn="ctr" defTabSz="914400" eaLnBrk="1" fontAlgn="auto" latinLnBrk="0" hangingPunct="1">
              <a:lnSpc>
                <a:spcPct val="100000"/>
              </a:lnSpc>
              <a:spcBef>
                <a:spcPts val="0"/>
              </a:spcBef>
              <a:spcAft>
                <a:spcPts val="100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HP Simplified"/>
              </a:rPr>
              <a:t>开发工具</a:t>
            </a:r>
            <a:endParaRPr kumimoji="0" lang="en-US" sz="1200" b="0" i="0" u="none" strike="noStrike" kern="0" cap="none" spc="0" normalizeH="0" baseline="0" noProof="0" dirty="0" smtClean="0">
              <a:ln>
                <a:noFill/>
              </a:ln>
              <a:solidFill>
                <a:prstClr val="white"/>
              </a:solidFill>
              <a:effectLst/>
              <a:uLnTx/>
              <a:uFillTx/>
              <a:latin typeface="HP Simplified"/>
            </a:endParaRPr>
          </a:p>
          <a:p>
            <a:pPr marL="0" marR="0" lvl="0" indent="0" algn="ctr" defTabSz="914400" eaLnBrk="1" fontAlgn="auto" latinLnBrk="0" hangingPunct="1">
              <a:lnSpc>
                <a:spcPct val="100000"/>
              </a:lnSpc>
              <a:spcBef>
                <a:spcPts val="0"/>
              </a:spcBef>
              <a:spcAft>
                <a:spcPts val="100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HP Simplified"/>
              </a:rPr>
              <a:t>数据库</a:t>
            </a:r>
            <a:endParaRPr kumimoji="0" lang="en-US" sz="1200" b="0" i="0" u="none" strike="noStrike" kern="0" cap="none" spc="0" normalizeH="0" baseline="0" noProof="0" dirty="0" smtClean="0">
              <a:ln>
                <a:noFill/>
              </a:ln>
              <a:solidFill>
                <a:prstClr val="white"/>
              </a:solidFill>
              <a:effectLst/>
              <a:uLnTx/>
              <a:uFillTx/>
              <a:latin typeface="HP Simplified"/>
            </a:endParaRPr>
          </a:p>
          <a:p>
            <a:pPr marL="0" marR="0" lvl="0" indent="0" algn="ctr" defTabSz="914400" eaLnBrk="1" fontAlgn="auto" latinLnBrk="0" hangingPunct="1">
              <a:lnSpc>
                <a:spcPct val="100000"/>
              </a:lnSpc>
              <a:spcBef>
                <a:spcPts val="0"/>
              </a:spcBef>
              <a:spcAft>
                <a:spcPts val="100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HP Simplified"/>
              </a:rPr>
              <a:t>中间件</a:t>
            </a:r>
            <a:endParaRPr kumimoji="0" lang="en-US" sz="1200" b="0" i="0" u="none" strike="noStrike" kern="0" cap="none" spc="0" normalizeH="0" baseline="0" noProof="0" dirty="0" smtClean="0">
              <a:ln>
                <a:noFill/>
              </a:ln>
              <a:solidFill>
                <a:prstClr val="white"/>
              </a:solidFill>
              <a:effectLst/>
              <a:uLnTx/>
              <a:uFillTx/>
              <a:latin typeface="HP Simplified"/>
            </a:endParaRPr>
          </a:p>
          <a:p>
            <a:pPr marL="0" marR="0" lvl="0" indent="0" algn="ctr" defTabSz="914400" eaLnBrk="1" fontAlgn="auto" latinLnBrk="0" hangingPunct="1">
              <a:lnSpc>
                <a:spcPct val="100000"/>
              </a:lnSpc>
              <a:spcBef>
                <a:spcPts val="0"/>
              </a:spcBef>
              <a:spcAft>
                <a:spcPts val="1000"/>
              </a:spcAft>
              <a:buClrTx/>
              <a:buSzTx/>
              <a:buFontTx/>
              <a:buNone/>
              <a:tabLst/>
              <a:defRPr/>
            </a:pPr>
            <a:r>
              <a:rPr lang="zh-CN" altLang="en-US" sz="1200" kern="0" dirty="0" smtClean="0">
                <a:solidFill>
                  <a:prstClr val="white"/>
                </a:solidFill>
                <a:latin typeface="HP Simplified"/>
              </a:rPr>
              <a:t>虚拟机</a:t>
            </a:r>
            <a:endParaRPr kumimoji="0" lang="en-US" sz="1200" b="0" i="0" u="none" strike="noStrike" kern="0" cap="none" spc="0" normalizeH="0" baseline="0" noProof="0" dirty="0" smtClean="0">
              <a:ln>
                <a:noFill/>
              </a:ln>
              <a:solidFill>
                <a:prstClr val="white"/>
              </a:solidFill>
              <a:effectLst/>
              <a:uLnTx/>
              <a:uFillTx/>
              <a:latin typeface="HP Simplified"/>
            </a:endParaRPr>
          </a:p>
          <a:p>
            <a:pPr marL="0" marR="0" lvl="0" indent="0" algn="ctr" defTabSz="914400" eaLnBrk="1" fontAlgn="auto" latinLnBrk="0" hangingPunct="1">
              <a:lnSpc>
                <a:spcPct val="100000"/>
              </a:lnSpc>
              <a:spcBef>
                <a:spcPts val="0"/>
              </a:spcBef>
              <a:spcAft>
                <a:spcPts val="100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HP Simplified"/>
              </a:rPr>
              <a:t>操作系统</a:t>
            </a:r>
            <a:endParaRPr kumimoji="0" lang="en-US" sz="1200" b="0" i="0" u="none" strike="noStrike" kern="0" cap="none" spc="0" normalizeH="0" baseline="0" noProof="0" dirty="0" smtClean="0">
              <a:ln>
                <a:noFill/>
              </a:ln>
              <a:solidFill>
                <a:prstClr val="white"/>
              </a:solidFill>
              <a:effectLst/>
              <a:uLnTx/>
              <a:uFillTx/>
              <a:latin typeface="HP Simplified"/>
            </a:endParaRPr>
          </a:p>
          <a:p>
            <a:pPr marL="0" marR="0" lvl="0" indent="0" algn="ctr" defTabSz="914400" eaLnBrk="1" fontAlgn="auto" latinLnBrk="0" hangingPunct="1">
              <a:lnSpc>
                <a:spcPct val="100000"/>
              </a:lnSpc>
              <a:spcBef>
                <a:spcPts val="0"/>
              </a:spcBef>
              <a:spcAft>
                <a:spcPts val="1000"/>
              </a:spcAft>
              <a:buClrTx/>
              <a:buSzTx/>
              <a:buFontTx/>
              <a:buNone/>
              <a:tabLst/>
              <a:defRPr/>
            </a:pPr>
            <a:r>
              <a:rPr lang="zh-CN" altLang="en-US" sz="1200" kern="0" dirty="0" smtClean="0">
                <a:solidFill>
                  <a:prstClr val="white"/>
                </a:solidFill>
                <a:latin typeface="HP Simplified"/>
              </a:rPr>
              <a:t>服务器</a:t>
            </a:r>
            <a:endParaRPr kumimoji="0" lang="en-US" sz="1200" b="0" i="0" u="none" strike="noStrike" kern="0" cap="none" spc="0" normalizeH="0" baseline="0" noProof="0" dirty="0" smtClean="0">
              <a:ln>
                <a:noFill/>
              </a:ln>
              <a:solidFill>
                <a:prstClr val="white"/>
              </a:solidFill>
              <a:effectLst/>
              <a:uLnTx/>
              <a:uFillTx/>
              <a:latin typeface="HP Simplified"/>
            </a:endParaRPr>
          </a:p>
          <a:p>
            <a:pPr marL="0" marR="0" lvl="0" indent="0" algn="ctr" defTabSz="914400" eaLnBrk="1" fontAlgn="auto" latinLnBrk="0" hangingPunct="1">
              <a:lnSpc>
                <a:spcPct val="100000"/>
              </a:lnSpc>
              <a:spcBef>
                <a:spcPts val="0"/>
              </a:spcBef>
              <a:spcAft>
                <a:spcPts val="1000"/>
              </a:spcAft>
              <a:buClrTx/>
              <a:buSzTx/>
              <a:buFontTx/>
              <a:buNone/>
              <a:tabLst/>
              <a:defRPr/>
            </a:pPr>
            <a:r>
              <a:rPr lang="zh-CN" altLang="en-US" sz="1200" kern="0" dirty="0" smtClean="0">
                <a:solidFill>
                  <a:prstClr val="white"/>
                </a:solidFill>
                <a:latin typeface="HP Simplified"/>
              </a:rPr>
              <a:t>存储</a:t>
            </a:r>
            <a:endParaRPr kumimoji="0" lang="en-US" sz="1200" b="0" i="0" u="none" strike="noStrike" kern="0" cap="none" spc="0" normalizeH="0" baseline="0" noProof="0" dirty="0">
              <a:ln>
                <a:noFill/>
              </a:ln>
              <a:solidFill>
                <a:prstClr val="white"/>
              </a:solidFill>
              <a:effectLst/>
              <a:uLnTx/>
              <a:uFillTx/>
              <a:latin typeface="HP Simplified"/>
            </a:endParaRPr>
          </a:p>
          <a:p>
            <a:pPr marL="0" marR="0" lvl="0" indent="0" algn="ctr" defTabSz="914400" eaLnBrk="1" fontAlgn="auto" latinLnBrk="0" hangingPunct="1">
              <a:lnSpc>
                <a:spcPct val="100000"/>
              </a:lnSpc>
              <a:spcBef>
                <a:spcPts val="0"/>
              </a:spcBef>
              <a:spcAft>
                <a:spcPts val="1000"/>
              </a:spcAft>
              <a:buClrTx/>
              <a:buSzTx/>
              <a:buFontTx/>
              <a:buNone/>
              <a:tabLst/>
              <a:defRPr/>
            </a:pPr>
            <a:r>
              <a:rPr kumimoji="0" lang="zh-CN" altLang="en-US" sz="1200" b="0" i="0" u="none" strike="noStrike" kern="0" cap="none" spc="0" normalizeH="0" baseline="0" noProof="0" dirty="0" smtClean="0">
                <a:ln>
                  <a:noFill/>
                </a:ln>
                <a:solidFill>
                  <a:prstClr val="white"/>
                </a:solidFill>
                <a:effectLst/>
                <a:uLnTx/>
                <a:uFillTx/>
                <a:latin typeface="HP Simplified"/>
              </a:rPr>
              <a:t>网络</a:t>
            </a:r>
            <a:endParaRPr kumimoji="0" lang="en-US" sz="1200" b="0" i="0" u="none" strike="noStrike" kern="0" cap="none" spc="0" normalizeH="0" baseline="0" noProof="0" dirty="0">
              <a:ln>
                <a:noFill/>
              </a:ln>
              <a:solidFill>
                <a:prstClr val="white"/>
              </a:solidFill>
              <a:effectLst/>
              <a:uLnTx/>
              <a:uFillTx/>
              <a:latin typeface="HP Simplified"/>
            </a:endParaRPr>
          </a:p>
        </p:txBody>
      </p:sp>
      <p:sp>
        <p:nvSpPr>
          <p:cNvPr id="43" name="TextBox 7"/>
          <p:cNvSpPr txBox="1">
            <a:spLocks noChangeArrowheads="1"/>
          </p:cNvSpPr>
          <p:nvPr/>
        </p:nvSpPr>
        <p:spPr bwMode="auto">
          <a:xfrm rot="-5400000">
            <a:off x="97228" y="3221828"/>
            <a:ext cx="646347" cy="277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8" tIns="45724" rIns="91448" bIns="45724">
            <a:spAutoFit/>
          </a:bodyPr>
          <a:lstStyle>
            <a:lvl1pPr defTabSz="573088">
              <a:defRPr>
                <a:solidFill>
                  <a:schemeClr val="tx1"/>
                </a:solidFill>
                <a:latin typeface="HP Simplified" pitchFamily="34" charset="0"/>
                <a:ea typeface="MS PGothic" pitchFamily="34" charset="-128"/>
              </a:defRPr>
            </a:lvl1pPr>
            <a:lvl2pPr marL="742950" indent="-285750" defTabSz="573088">
              <a:defRPr>
                <a:solidFill>
                  <a:schemeClr val="tx1"/>
                </a:solidFill>
                <a:latin typeface="HP Simplified" pitchFamily="34" charset="0"/>
                <a:ea typeface="MS PGothic" pitchFamily="34" charset="-128"/>
              </a:defRPr>
            </a:lvl2pPr>
            <a:lvl3pPr marL="1143000" indent="-228600" defTabSz="573088">
              <a:defRPr>
                <a:solidFill>
                  <a:schemeClr val="tx1"/>
                </a:solidFill>
                <a:latin typeface="HP Simplified" pitchFamily="34" charset="0"/>
                <a:ea typeface="MS PGothic" pitchFamily="34" charset="-128"/>
              </a:defRPr>
            </a:lvl3pPr>
            <a:lvl4pPr marL="1600200" indent="-228600" defTabSz="573088">
              <a:defRPr>
                <a:solidFill>
                  <a:schemeClr val="tx1"/>
                </a:solidFill>
                <a:latin typeface="HP Simplified" pitchFamily="34" charset="0"/>
                <a:ea typeface="MS PGothic" pitchFamily="34" charset="-128"/>
              </a:defRPr>
            </a:lvl4pPr>
            <a:lvl5pPr marL="2057400" indent="-228600" defTabSz="573088">
              <a:defRPr>
                <a:solidFill>
                  <a:schemeClr val="tx1"/>
                </a:solidFill>
                <a:latin typeface="HP Simplified" pitchFamily="34" charset="0"/>
                <a:ea typeface="MS PGothic" pitchFamily="34" charset="-128"/>
              </a:defRPr>
            </a:lvl5pPr>
            <a:lvl6pPr marL="25146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6pPr>
            <a:lvl7pPr marL="29718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7pPr>
            <a:lvl8pPr marL="34290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8pPr>
            <a:lvl9pPr marL="38862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9pPr>
          </a:lstStyle>
          <a:p>
            <a:pPr marL="0" marR="0" lvl="0" indent="0" defTabSz="573088" eaLnBrk="1" fontAlgn="auto" latinLnBrk="0" hangingPunct="1">
              <a:lnSpc>
                <a:spcPct val="100000"/>
              </a:lnSpc>
              <a:spcBef>
                <a:spcPts val="0"/>
              </a:spcBef>
              <a:spcAft>
                <a:spcPts val="404"/>
              </a:spcAft>
              <a:buClrTx/>
              <a:buSzTx/>
              <a:buFontTx/>
              <a:buNone/>
              <a:tabLst/>
              <a:defRPr/>
            </a:pPr>
            <a:r>
              <a:rPr kumimoji="0" lang="zh-CN" altLang="en-US" sz="1200" b="0" i="0" u="none" strike="noStrike" kern="0" cap="none" spc="0" normalizeH="0" baseline="0" noProof="0" dirty="0" smtClean="0">
                <a:ln>
                  <a:noFill/>
                </a:ln>
                <a:solidFill>
                  <a:srgbClr val="000000"/>
                </a:solidFill>
                <a:effectLst/>
                <a:uLnTx/>
                <a:uFillTx/>
                <a:latin typeface="HP Simplified" pitchFamily="34" charset="0"/>
                <a:ea typeface="MS PGothic" pitchFamily="34" charset="-128"/>
              </a:rPr>
              <a:t>开发者</a:t>
            </a:r>
            <a:endParaRPr kumimoji="0" lang="en-US" altLang="en-US" sz="1200" b="0" i="0" u="none" strike="noStrike" kern="0" cap="none" spc="0" normalizeH="0" baseline="0" noProof="0" dirty="0">
              <a:ln>
                <a:noFill/>
              </a:ln>
              <a:solidFill>
                <a:srgbClr val="000000"/>
              </a:solidFill>
              <a:effectLst/>
              <a:uLnTx/>
              <a:uFillTx/>
              <a:latin typeface="HP Simplified" pitchFamily="34" charset="0"/>
              <a:ea typeface="MS PGothic" pitchFamily="34" charset="-128"/>
            </a:endParaRPr>
          </a:p>
        </p:txBody>
      </p:sp>
      <p:sp>
        <p:nvSpPr>
          <p:cNvPr id="44" name="TextBox 8"/>
          <p:cNvSpPr txBox="1">
            <a:spLocks noChangeArrowheads="1"/>
          </p:cNvSpPr>
          <p:nvPr/>
        </p:nvSpPr>
        <p:spPr bwMode="auto">
          <a:xfrm rot="-5400000">
            <a:off x="88661" y="4987389"/>
            <a:ext cx="611082" cy="277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8" tIns="45724" rIns="91448" bIns="45724">
            <a:spAutoFit/>
          </a:bodyPr>
          <a:lstStyle>
            <a:lvl1pPr defTabSz="573088">
              <a:defRPr>
                <a:solidFill>
                  <a:schemeClr val="tx1"/>
                </a:solidFill>
                <a:latin typeface="HP Simplified" pitchFamily="34" charset="0"/>
                <a:ea typeface="MS PGothic" pitchFamily="34" charset="-128"/>
              </a:defRPr>
            </a:lvl1pPr>
            <a:lvl2pPr marL="742950" indent="-285750" defTabSz="573088">
              <a:defRPr>
                <a:solidFill>
                  <a:schemeClr val="tx1"/>
                </a:solidFill>
                <a:latin typeface="HP Simplified" pitchFamily="34" charset="0"/>
                <a:ea typeface="MS PGothic" pitchFamily="34" charset="-128"/>
              </a:defRPr>
            </a:lvl2pPr>
            <a:lvl3pPr marL="1143000" indent="-228600" defTabSz="573088">
              <a:defRPr>
                <a:solidFill>
                  <a:schemeClr val="tx1"/>
                </a:solidFill>
                <a:latin typeface="HP Simplified" pitchFamily="34" charset="0"/>
                <a:ea typeface="MS PGothic" pitchFamily="34" charset="-128"/>
              </a:defRPr>
            </a:lvl3pPr>
            <a:lvl4pPr marL="1600200" indent="-228600" defTabSz="573088">
              <a:defRPr>
                <a:solidFill>
                  <a:schemeClr val="tx1"/>
                </a:solidFill>
                <a:latin typeface="HP Simplified" pitchFamily="34" charset="0"/>
                <a:ea typeface="MS PGothic" pitchFamily="34" charset="-128"/>
              </a:defRPr>
            </a:lvl4pPr>
            <a:lvl5pPr marL="2057400" indent="-228600" defTabSz="573088">
              <a:defRPr>
                <a:solidFill>
                  <a:schemeClr val="tx1"/>
                </a:solidFill>
                <a:latin typeface="HP Simplified" pitchFamily="34" charset="0"/>
                <a:ea typeface="MS PGothic" pitchFamily="34" charset="-128"/>
              </a:defRPr>
            </a:lvl5pPr>
            <a:lvl6pPr marL="25146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6pPr>
            <a:lvl7pPr marL="29718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7pPr>
            <a:lvl8pPr marL="34290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8pPr>
            <a:lvl9pPr marL="38862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9pPr>
          </a:lstStyle>
          <a:p>
            <a:pPr marL="0" marR="0" lvl="0" indent="0" algn="ctr" defTabSz="573088"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smtClean="0">
                <a:ln>
                  <a:noFill/>
                </a:ln>
                <a:solidFill>
                  <a:srgbClr val="000000"/>
                </a:solidFill>
                <a:effectLst/>
                <a:uLnTx/>
                <a:uFillTx/>
                <a:latin typeface="HP Simplified" pitchFamily="34" charset="0"/>
                <a:ea typeface="MS PGothic" pitchFamily="34" charset="-128"/>
              </a:rPr>
              <a:t>I</a:t>
            </a:r>
            <a:r>
              <a:rPr kumimoji="0" lang="en-US" altLang="zh-CN" sz="1200" b="0" i="0" u="none" strike="noStrike" kern="0" cap="none" spc="0" normalizeH="0" baseline="0" noProof="0" dirty="0" smtClean="0">
                <a:ln>
                  <a:noFill/>
                </a:ln>
                <a:solidFill>
                  <a:srgbClr val="000000"/>
                </a:solidFill>
                <a:effectLst/>
                <a:uLnTx/>
                <a:uFillTx/>
                <a:latin typeface="HP Simplified" pitchFamily="34" charset="0"/>
                <a:ea typeface="MS PGothic" pitchFamily="34" charset="-128"/>
              </a:rPr>
              <a:t>T</a:t>
            </a:r>
            <a:r>
              <a:rPr kumimoji="0" lang="zh-CN" altLang="en-US" sz="1200" b="0" i="0" u="none" strike="noStrike" kern="0" cap="none" spc="0" normalizeH="0" baseline="0" noProof="0" dirty="0" smtClean="0">
                <a:ln>
                  <a:noFill/>
                </a:ln>
                <a:solidFill>
                  <a:srgbClr val="000000"/>
                </a:solidFill>
                <a:effectLst/>
                <a:uLnTx/>
                <a:uFillTx/>
                <a:latin typeface="HP Simplified" pitchFamily="34" charset="0"/>
                <a:ea typeface="MS PGothic" pitchFamily="34" charset="-128"/>
              </a:rPr>
              <a:t>运维</a:t>
            </a:r>
            <a:endParaRPr kumimoji="0" lang="en-US" altLang="en-US" sz="1200" b="0" i="0" u="none" strike="noStrike" kern="0" cap="none" spc="0" normalizeH="0" baseline="0" noProof="0" dirty="0">
              <a:ln>
                <a:noFill/>
              </a:ln>
              <a:solidFill>
                <a:srgbClr val="000000"/>
              </a:solidFill>
              <a:effectLst/>
              <a:uLnTx/>
              <a:uFillTx/>
              <a:latin typeface="HP Simplified" pitchFamily="34" charset="0"/>
              <a:ea typeface="MS PGothic" pitchFamily="34" charset="-128"/>
            </a:endParaRPr>
          </a:p>
        </p:txBody>
      </p:sp>
      <p:sp>
        <p:nvSpPr>
          <p:cNvPr id="45" name="Left Brace 9"/>
          <p:cNvSpPr/>
          <p:nvPr/>
        </p:nvSpPr>
        <p:spPr>
          <a:xfrm>
            <a:off x="608569" y="2677330"/>
            <a:ext cx="207223" cy="1369575"/>
          </a:xfrm>
          <a:prstGeom prst="leftBrace">
            <a:avLst/>
          </a:prstGeom>
          <a:noFill/>
          <a:ln w="12700" cap="flat" cmpd="sng" algn="ctr">
            <a:solidFill>
              <a:sysClr val="windowText" lastClr="000000"/>
            </a:solidFill>
            <a:prstDash val="solid"/>
          </a:ln>
          <a:effectLst/>
        </p:spPr>
        <p:txBody>
          <a:bodyPr lIns="91448" tIns="45724" rIns="91448" bIns="45724"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HP Simplified"/>
            </a:endParaRPr>
          </a:p>
        </p:txBody>
      </p:sp>
      <p:sp>
        <p:nvSpPr>
          <p:cNvPr id="46" name="Left Brace 10"/>
          <p:cNvSpPr/>
          <p:nvPr/>
        </p:nvSpPr>
        <p:spPr>
          <a:xfrm>
            <a:off x="639533" y="4139797"/>
            <a:ext cx="177449" cy="1705419"/>
          </a:xfrm>
          <a:prstGeom prst="leftBrace">
            <a:avLst/>
          </a:prstGeom>
          <a:noFill/>
          <a:ln w="12700" cap="flat" cmpd="sng" algn="ctr">
            <a:solidFill>
              <a:sysClr val="windowText" lastClr="000000"/>
            </a:solidFill>
            <a:prstDash val="solid"/>
          </a:ln>
          <a:effectLst/>
        </p:spPr>
        <p:txBody>
          <a:bodyPr lIns="91448" tIns="45724" rIns="91448" bIns="45724"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HP Simplified"/>
            </a:endParaRPr>
          </a:p>
        </p:txBody>
      </p:sp>
      <p:sp>
        <p:nvSpPr>
          <p:cNvPr id="47" name="TextBox 11"/>
          <p:cNvSpPr txBox="1">
            <a:spLocks noChangeArrowheads="1"/>
          </p:cNvSpPr>
          <p:nvPr/>
        </p:nvSpPr>
        <p:spPr bwMode="auto">
          <a:xfrm>
            <a:off x="329890" y="2320048"/>
            <a:ext cx="588639" cy="334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8" tIns="45724" rIns="91448" bIns="45724">
            <a:spAutoFit/>
          </a:bodyPr>
          <a:lstStyle>
            <a:lvl1pPr defTabSz="573088">
              <a:defRPr>
                <a:solidFill>
                  <a:schemeClr val="tx1"/>
                </a:solidFill>
                <a:latin typeface="HP Simplified" pitchFamily="34" charset="0"/>
                <a:ea typeface="MS PGothic" pitchFamily="34" charset="-128"/>
              </a:defRPr>
            </a:lvl1pPr>
            <a:lvl2pPr marL="742950" indent="-285750" defTabSz="573088">
              <a:defRPr>
                <a:solidFill>
                  <a:schemeClr val="tx1"/>
                </a:solidFill>
                <a:latin typeface="HP Simplified" pitchFamily="34" charset="0"/>
                <a:ea typeface="MS PGothic" pitchFamily="34" charset="-128"/>
              </a:defRPr>
            </a:lvl2pPr>
            <a:lvl3pPr marL="1143000" indent="-228600" defTabSz="573088">
              <a:defRPr>
                <a:solidFill>
                  <a:schemeClr val="tx1"/>
                </a:solidFill>
                <a:latin typeface="HP Simplified" pitchFamily="34" charset="0"/>
                <a:ea typeface="MS PGothic" pitchFamily="34" charset="-128"/>
              </a:defRPr>
            </a:lvl3pPr>
            <a:lvl4pPr marL="1600200" indent="-228600" defTabSz="573088">
              <a:defRPr>
                <a:solidFill>
                  <a:schemeClr val="tx1"/>
                </a:solidFill>
                <a:latin typeface="HP Simplified" pitchFamily="34" charset="0"/>
                <a:ea typeface="MS PGothic" pitchFamily="34" charset="-128"/>
              </a:defRPr>
            </a:lvl4pPr>
            <a:lvl5pPr marL="2057400" indent="-228600" defTabSz="573088">
              <a:defRPr>
                <a:solidFill>
                  <a:schemeClr val="tx1"/>
                </a:solidFill>
                <a:latin typeface="HP Simplified" pitchFamily="34" charset="0"/>
                <a:ea typeface="MS PGothic" pitchFamily="34" charset="-128"/>
              </a:defRPr>
            </a:lvl5pPr>
            <a:lvl6pPr marL="25146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6pPr>
            <a:lvl7pPr marL="29718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7pPr>
            <a:lvl8pPr marL="34290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8pPr>
            <a:lvl9pPr marL="38862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9pPr>
          </a:lstStyle>
          <a:p>
            <a:pPr marL="0" marR="0" lvl="0" indent="0" defTabSz="573088" eaLnBrk="1" fontAlgn="auto" latinLnBrk="0" hangingPunct="1">
              <a:lnSpc>
                <a:spcPct val="100000"/>
              </a:lnSpc>
              <a:spcBef>
                <a:spcPts val="0"/>
              </a:spcBef>
              <a:spcAft>
                <a:spcPts val="404"/>
              </a:spcAft>
              <a:buClrTx/>
              <a:buSzTx/>
              <a:buFontTx/>
              <a:buNone/>
              <a:tabLst/>
              <a:defRPr/>
            </a:pPr>
            <a:r>
              <a:rPr kumimoji="0" lang="zh-CN" altLang="en-US" sz="1575" b="0" i="0" u="none" strike="noStrike" kern="0" cap="none" spc="0" normalizeH="0" baseline="0" noProof="0" dirty="0" smtClean="0">
                <a:ln>
                  <a:noFill/>
                </a:ln>
                <a:solidFill>
                  <a:srgbClr val="0096D6"/>
                </a:solidFill>
                <a:effectLst/>
                <a:uLnTx/>
                <a:uFillTx/>
                <a:latin typeface="HP Simplified" pitchFamily="34" charset="0"/>
                <a:ea typeface="MS PGothic" pitchFamily="34" charset="-128"/>
              </a:rPr>
              <a:t>今天</a:t>
            </a:r>
            <a:endParaRPr kumimoji="0" lang="en-US" altLang="en-US" sz="1575" b="0" i="0" u="none" strike="noStrike" kern="0" cap="none" spc="0" normalizeH="0" baseline="0" noProof="0" dirty="0">
              <a:ln>
                <a:noFill/>
              </a:ln>
              <a:solidFill>
                <a:srgbClr val="0096D6"/>
              </a:solidFill>
              <a:effectLst/>
              <a:uLnTx/>
              <a:uFillTx/>
              <a:latin typeface="HP Simplified" pitchFamily="34" charset="0"/>
              <a:ea typeface="MS PGothic" pitchFamily="34" charset="-128"/>
            </a:endParaRPr>
          </a:p>
        </p:txBody>
      </p:sp>
      <p:sp>
        <p:nvSpPr>
          <p:cNvPr id="48" name="TextBox 12"/>
          <p:cNvSpPr txBox="1">
            <a:spLocks noChangeArrowheads="1"/>
          </p:cNvSpPr>
          <p:nvPr/>
        </p:nvSpPr>
        <p:spPr bwMode="auto">
          <a:xfrm>
            <a:off x="1866196" y="2318858"/>
            <a:ext cx="588639" cy="3347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8" tIns="45724" rIns="91448" bIns="45724">
            <a:spAutoFit/>
          </a:bodyPr>
          <a:lstStyle>
            <a:lvl1pPr defTabSz="573088">
              <a:defRPr>
                <a:solidFill>
                  <a:schemeClr val="tx1"/>
                </a:solidFill>
                <a:latin typeface="HP Simplified" pitchFamily="34" charset="0"/>
                <a:ea typeface="MS PGothic" pitchFamily="34" charset="-128"/>
              </a:defRPr>
            </a:lvl1pPr>
            <a:lvl2pPr marL="742950" indent="-285750" defTabSz="573088">
              <a:defRPr>
                <a:solidFill>
                  <a:schemeClr val="tx1"/>
                </a:solidFill>
                <a:latin typeface="HP Simplified" pitchFamily="34" charset="0"/>
                <a:ea typeface="MS PGothic" pitchFamily="34" charset="-128"/>
              </a:defRPr>
            </a:lvl2pPr>
            <a:lvl3pPr marL="1143000" indent="-228600" defTabSz="573088">
              <a:defRPr>
                <a:solidFill>
                  <a:schemeClr val="tx1"/>
                </a:solidFill>
                <a:latin typeface="HP Simplified" pitchFamily="34" charset="0"/>
                <a:ea typeface="MS PGothic" pitchFamily="34" charset="-128"/>
              </a:defRPr>
            </a:lvl3pPr>
            <a:lvl4pPr marL="1600200" indent="-228600" defTabSz="573088">
              <a:defRPr>
                <a:solidFill>
                  <a:schemeClr val="tx1"/>
                </a:solidFill>
                <a:latin typeface="HP Simplified" pitchFamily="34" charset="0"/>
                <a:ea typeface="MS PGothic" pitchFamily="34" charset="-128"/>
              </a:defRPr>
            </a:lvl4pPr>
            <a:lvl5pPr marL="2057400" indent="-228600" defTabSz="573088">
              <a:defRPr>
                <a:solidFill>
                  <a:schemeClr val="tx1"/>
                </a:solidFill>
                <a:latin typeface="HP Simplified" pitchFamily="34" charset="0"/>
                <a:ea typeface="MS PGothic" pitchFamily="34" charset="-128"/>
              </a:defRPr>
            </a:lvl5pPr>
            <a:lvl6pPr marL="25146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6pPr>
            <a:lvl7pPr marL="29718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7pPr>
            <a:lvl8pPr marL="34290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8pPr>
            <a:lvl9pPr marL="38862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9pPr>
          </a:lstStyle>
          <a:p>
            <a:pPr marL="0" marR="0" lvl="0" indent="0" defTabSz="573088" eaLnBrk="1" fontAlgn="auto" latinLnBrk="0" hangingPunct="1">
              <a:lnSpc>
                <a:spcPct val="100000"/>
              </a:lnSpc>
              <a:spcBef>
                <a:spcPts val="0"/>
              </a:spcBef>
              <a:spcAft>
                <a:spcPts val="404"/>
              </a:spcAft>
              <a:buClrTx/>
              <a:buSzTx/>
              <a:buFontTx/>
              <a:buNone/>
              <a:tabLst/>
              <a:defRPr/>
            </a:pPr>
            <a:r>
              <a:rPr kumimoji="0" lang="zh-CN" altLang="en-US" sz="1575" b="0" i="0" u="none" strike="noStrike" kern="0" cap="none" spc="0" normalizeH="0" baseline="0" noProof="0" dirty="0" smtClean="0">
                <a:ln>
                  <a:noFill/>
                </a:ln>
                <a:solidFill>
                  <a:srgbClr val="0096D6"/>
                </a:solidFill>
                <a:effectLst/>
                <a:uLnTx/>
                <a:uFillTx/>
                <a:latin typeface="HP Simplified" pitchFamily="34" charset="0"/>
                <a:ea typeface="MS PGothic" pitchFamily="34" charset="-128"/>
              </a:rPr>
              <a:t>未来</a:t>
            </a:r>
            <a:endParaRPr kumimoji="0" lang="en-US" altLang="en-US" sz="1575" b="0" i="0" u="none" strike="noStrike" kern="0" cap="none" spc="0" normalizeH="0" baseline="0" noProof="0" dirty="0">
              <a:ln>
                <a:noFill/>
              </a:ln>
              <a:solidFill>
                <a:srgbClr val="0096D6"/>
              </a:solidFill>
              <a:effectLst/>
              <a:uLnTx/>
              <a:uFillTx/>
              <a:latin typeface="HP Simplified" pitchFamily="34" charset="0"/>
              <a:ea typeface="MS PGothic" pitchFamily="34" charset="-128"/>
            </a:endParaRPr>
          </a:p>
        </p:txBody>
      </p:sp>
      <p:sp>
        <p:nvSpPr>
          <p:cNvPr id="49" name="Right Brace 13"/>
          <p:cNvSpPr/>
          <p:nvPr/>
        </p:nvSpPr>
        <p:spPr>
          <a:xfrm>
            <a:off x="2162739" y="2689238"/>
            <a:ext cx="129812" cy="491857"/>
          </a:xfrm>
          <a:prstGeom prst="rightBrace">
            <a:avLst/>
          </a:prstGeom>
          <a:noFill/>
          <a:ln w="12700" cap="flat" cmpd="sng" algn="ctr">
            <a:solidFill>
              <a:sysClr val="windowText" lastClr="000000"/>
            </a:solidFill>
            <a:prstDash val="solid"/>
          </a:ln>
          <a:effectLst/>
        </p:spPr>
        <p:txBody>
          <a:bodyPr lIns="91448" tIns="45724" rIns="91448" bIns="45724"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HP Simplified"/>
            </a:endParaRPr>
          </a:p>
        </p:txBody>
      </p:sp>
      <p:sp>
        <p:nvSpPr>
          <p:cNvPr id="50" name="TextBox 14"/>
          <p:cNvSpPr txBox="1">
            <a:spLocks noChangeArrowheads="1"/>
          </p:cNvSpPr>
          <p:nvPr/>
        </p:nvSpPr>
        <p:spPr bwMode="auto">
          <a:xfrm rot="-5400000">
            <a:off x="2115268" y="2937193"/>
            <a:ext cx="646347" cy="277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8" tIns="45724" rIns="91448" bIns="45724">
            <a:spAutoFit/>
          </a:bodyPr>
          <a:lstStyle>
            <a:lvl1pPr defTabSz="573088">
              <a:defRPr>
                <a:solidFill>
                  <a:schemeClr val="tx1"/>
                </a:solidFill>
                <a:latin typeface="HP Simplified" pitchFamily="34" charset="0"/>
                <a:ea typeface="MS PGothic" pitchFamily="34" charset="-128"/>
              </a:defRPr>
            </a:lvl1pPr>
            <a:lvl2pPr marL="742950" indent="-285750" defTabSz="573088">
              <a:defRPr>
                <a:solidFill>
                  <a:schemeClr val="tx1"/>
                </a:solidFill>
                <a:latin typeface="HP Simplified" pitchFamily="34" charset="0"/>
                <a:ea typeface="MS PGothic" pitchFamily="34" charset="-128"/>
              </a:defRPr>
            </a:lvl2pPr>
            <a:lvl3pPr marL="1143000" indent="-228600" defTabSz="573088">
              <a:defRPr>
                <a:solidFill>
                  <a:schemeClr val="tx1"/>
                </a:solidFill>
                <a:latin typeface="HP Simplified" pitchFamily="34" charset="0"/>
                <a:ea typeface="MS PGothic" pitchFamily="34" charset="-128"/>
              </a:defRPr>
            </a:lvl3pPr>
            <a:lvl4pPr marL="1600200" indent="-228600" defTabSz="573088">
              <a:defRPr>
                <a:solidFill>
                  <a:schemeClr val="tx1"/>
                </a:solidFill>
                <a:latin typeface="HP Simplified" pitchFamily="34" charset="0"/>
                <a:ea typeface="MS PGothic" pitchFamily="34" charset="-128"/>
              </a:defRPr>
            </a:lvl4pPr>
            <a:lvl5pPr marL="2057400" indent="-228600" defTabSz="573088">
              <a:defRPr>
                <a:solidFill>
                  <a:schemeClr val="tx1"/>
                </a:solidFill>
                <a:latin typeface="HP Simplified" pitchFamily="34" charset="0"/>
                <a:ea typeface="MS PGothic" pitchFamily="34" charset="-128"/>
              </a:defRPr>
            </a:lvl5pPr>
            <a:lvl6pPr marL="25146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6pPr>
            <a:lvl7pPr marL="29718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7pPr>
            <a:lvl8pPr marL="34290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8pPr>
            <a:lvl9pPr marL="38862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9pPr>
          </a:lstStyle>
          <a:p>
            <a:pPr marL="0" marR="0" lvl="0" indent="0" defTabSz="573088" eaLnBrk="1" fontAlgn="auto" latinLnBrk="0" hangingPunct="1">
              <a:lnSpc>
                <a:spcPct val="100000"/>
              </a:lnSpc>
              <a:spcBef>
                <a:spcPts val="0"/>
              </a:spcBef>
              <a:spcAft>
                <a:spcPts val="404"/>
              </a:spcAft>
              <a:buClrTx/>
              <a:buSzTx/>
              <a:buFontTx/>
              <a:buNone/>
              <a:tabLst/>
              <a:defRPr/>
            </a:pPr>
            <a:r>
              <a:rPr kumimoji="0" lang="zh-CN" altLang="en-US" sz="1200" b="0" i="0" u="none" strike="noStrike" kern="0" cap="none" spc="0" normalizeH="0" baseline="0" noProof="0" dirty="0" smtClean="0">
                <a:ln>
                  <a:noFill/>
                </a:ln>
                <a:solidFill>
                  <a:srgbClr val="000000"/>
                </a:solidFill>
                <a:effectLst/>
                <a:uLnTx/>
                <a:uFillTx/>
                <a:latin typeface="HP Simplified" pitchFamily="34" charset="0"/>
                <a:ea typeface="MS PGothic" pitchFamily="34" charset="-128"/>
              </a:rPr>
              <a:t>开发者</a:t>
            </a:r>
            <a:endParaRPr kumimoji="0" lang="en-US" altLang="en-US" sz="1200" b="0" i="0" u="none" strike="noStrike" kern="0" cap="none" spc="0" normalizeH="0" baseline="0" noProof="0" dirty="0">
              <a:ln>
                <a:noFill/>
              </a:ln>
              <a:solidFill>
                <a:srgbClr val="000000"/>
              </a:solidFill>
              <a:effectLst/>
              <a:uLnTx/>
              <a:uFillTx/>
              <a:latin typeface="HP Simplified" pitchFamily="34" charset="0"/>
              <a:ea typeface="MS PGothic" pitchFamily="34" charset="-128"/>
            </a:endParaRPr>
          </a:p>
        </p:txBody>
      </p:sp>
      <p:sp>
        <p:nvSpPr>
          <p:cNvPr id="51" name="Right Brace 15"/>
          <p:cNvSpPr/>
          <p:nvPr/>
        </p:nvSpPr>
        <p:spPr>
          <a:xfrm>
            <a:off x="2179412" y="3313289"/>
            <a:ext cx="120285" cy="2489054"/>
          </a:xfrm>
          <a:prstGeom prst="rightBrace">
            <a:avLst/>
          </a:prstGeom>
          <a:noFill/>
          <a:ln w="12700" cap="flat" cmpd="sng" algn="ctr">
            <a:solidFill>
              <a:sysClr val="windowText" lastClr="000000"/>
            </a:solidFill>
            <a:prstDash val="solid"/>
          </a:ln>
          <a:effectLst/>
        </p:spPr>
        <p:txBody>
          <a:bodyPr lIns="91448" tIns="45724" rIns="91448" bIns="45724"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black"/>
              </a:solidFill>
              <a:effectLst/>
              <a:uLnTx/>
              <a:uFillTx/>
              <a:latin typeface="HP Simplified"/>
            </a:endParaRPr>
          </a:p>
        </p:txBody>
      </p:sp>
      <p:sp>
        <p:nvSpPr>
          <p:cNvPr id="52" name="TextBox 16"/>
          <p:cNvSpPr txBox="1">
            <a:spLocks noChangeArrowheads="1"/>
          </p:cNvSpPr>
          <p:nvPr/>
        </p:nvSpPr>
        <p:spPr bwMode="auto">
          <a:xfrm rot="-5400000">
            <a:off x="2132903" y="4499700"/>
            <a:ext cx="611082" cy="2770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8" tIns="45724" rIns="91448" bIns="45724">
            <a:spAutoFit/>
          </a:bodyPr>
          <a:lstStyle>
            <a:lvl1pPr defTabSz="573088">
              <a:defRPr>
                <a:solidFill>
                  <a:schemeClr val="tx1"/>
                </a:solidFill>
                <a:latin typeface="HP Simplified" pitchFamily="34" charset="0"/>
                <a:ea typeface="MS PGothic" pitchFamily="34" charset="-128"/>
              </a:defRPr>
            </a:lvl1pPr>
            <a:lvl2pPr marL="742950" indent="-285750" defTabSz="573088">
              <a:defRPr>
                <a:solidFill>
                  <a:schemeClr val="tx1"/>
                </a:solidFill>
                <a:latin typeface="HP Simplified" pitchFamily="34" charset="0"/>
                <a:ea typeface="MS PGothic" pitchFamily="34" charset="-128"/>
              </a:defRPr>
            </a:lvl2pPr>
            <a:lvl3pPr marL="1143000" indent="-228600" defTabSz="573088">
              <a:defRPr>
                <a:solidFill>
                  <a:schemeClr val="tx1"/>
                </a:solidFill>
                <a:latin typeface="HP Simplified" pitchFamily="34" charset="0"/>
                <a:ea typeface="MS PGothic" pitchFamily="34" charset="-128"/>
              </a:defRPr>
            </a:lvl3pPr>
            <a:lvl4pPr marL="1600200" indent="-228600" defTabSz="573088">
              <a:defRPr>
                <a:solidFill>
                  <a:schemeClr val="tx1"/>
                </a:solidFill>
                <a:latin typeface="HP Simplified" pitchFamily="34" charset="0"/>
                <a:ea typeface="MS PGothic" pitchFamily="34" charset="-128"/>
              </a:defRPr>
            </a:lvl4pPr>
            <a:lvl5pPr marL="2057400" indent="-228600" defTabSz="573088">
              <a:defRPr>
                <a:solidFill>
                  <a:schemeClr val="tx1"/>
                </a:solidFill>
                <a:latin typeface="HP Simplified" pitchFamily="34" charset="0"/>
                <a:ea typeface="MS PGothic" pitchFamily="34" charset="-128"/>
              </a:defRPr>
            </a:lvl5pPr>
            <a:lvl6pPr marL="25146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6pPr>
            <a:lvl7pPr marL="29718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7pPr>
            <a:lvl8pPr marL="34290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8pPr>
            <a:lvl9pPr marL="38862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9pPr>
          </a:lstStyle>
          <a:p>
            <a:pPr marL="0" marR="0" lvl="0" indent="0" algn="ctr" defTabSz="573088" eaLnBrk="1" fontAlgn="auto" latinLnBrk="0" hangingPunct="1">
              <a:lnSpc>
                <a:spcPct val="100000"/>
              </a:lnSpc>
              <a:spcBef>
                <a:spcPts val="0"/>
              </a:spcBef>
              <a:spcAft>
                <a:spcPts val="0"/>
              </a:spcAft>
              <a:buClrTx/>
              <a:buSzTx/>
              <a:buFontTx/>
              <a:buNone/>
              <a:tabLst/>
              <a:defRPr/>
            </a:pPr>
            <a:r>
              <a:rPr kumimoji="0" lang="en-US" altLang="en-US" sz="1200" b="0" i="0" u="none" strike="noStrike" kern="0" cap="none" spc="0" normalizeH="0" baseline="0" noProof="0" dirty="0" smtClean="0">
                <a:ln>
                  <a:noFill/>
                </a:ln>
                <a:solidFill>
                  <a:srgbClr val="000000"/>
                </a:solidFill>
                <a:effectLst/>
                <a:uLnTx/>
                <a:uFillTx/>
                <a:latin typeface="HP Simplified" pitchFamily="34" charset="0"/>
                <a:ea typeface="MS PGothic" pitchFamily="34" charset="-128"/>
              </a:rPr>
              <a:t>I</a:t>
            </a:r>
            <a:r>
              <a:rPr kumimoji="0" lang="en-US" altLang="zh-CN" sz="1200" b="0" i="0" u="none" strike="noStrike" kern="0" cap="none" spc="0" normalizeH="0" baseline="0" noProof="0" dirty="0" smtClean="0">
                <a:ln>
                  <a:noFill/>
                </a:ln>
                <a:solidFill>
                  <a:srgbClr val="000000"/>
                </a:solidFill>
                <a:effectLst/>
                <a:uLnTx/>
                <a:uFillTx/>
                <a:latin typeface="HP Simplified" pitchFamily="34" charset="0"/>
                <a:ea typeface="MS PGothic" pitchFamily="34" charset="-128"/>
              </a:rPr>
              <a:t>T</a:t>
            </a:r>
            <a:r>
              <a:rPr lang="zh-CN" altLang="en-US" sz="1200" kern="0" dirty="0" smtClean="0">
                <a:solidFill>
                  <a:srgbClr val="000000"/>
                </a:solidFill>
              </a:rPr>
              <a:t>运</a:t>
            </a:r>
            <a:r>
              <a:rPr lang="zh-CN" altLang="en-US" sz="1200" kern="0" dirty="0">
                <a:solidFill>
                  <a:srgbClr val="000000"/>
                </a:solidFill>
              </a:rPr>
              <a:t>维</a:t>
            </a:r>
            <a:endParaRPr kumimoji="0" lang="en-US" altLang="en-US" sz="1200" b="0" i="0" u="none" strike="noStrike" kern="0" cap="none" spc="0" normalizeH="0" baseline="0" noProof="0" dirty="0">
              <a:ln>
                <a:noFill/>
              </a:ln>
              <a:solidFill>
                <a:srgbClr val="000000"/>
              </a:solidFill>
              <a:effectLst/>
              <a:uLnTx/>
              <a:uFillTx/>
              <a:latin typeface="HP Simplified" pitchFamily="34" charset="0"/>
              <a:ea typeface="MS PGothic" pitchFamily="34" charset="-128"/>
            </a:endParaRPr>
          </a:p>
        </p:txBody>
      </p:sp>
      <p:sp>
        <p:nvSpPr>
          <p:cNvPr id="53" name="Oval 17"/>
          <p:cNvSpPr/>
          <p:nvPr/>
        </p:nvSpPr>
        <p:spPr>
          <a:xfrm>
            <a:off x="2704615" y="2603491"/>
            <a:ext cx="472801" cy="472802"/>
          </a:xfrm>
          <a:prstGeom prst="ellipse">
            <a:avLst/>
          </a:prstGeom>
          <a:solidFill>
            <a:srgbClr val="0096D6"/>
          </a:solidFill>
          <a:ln w="9525" cap="flat" cmpd="sng" algn="ctr">
            <a:noFill/>
            <a:prstDash val="solid"/>
          </a:ln>
          <a:effectLst/>
        </p:spPr>
        <p:txBody>
          <a:bodyPr lIns="91448" tIns="45724" rIns="91448" bIns="4572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HP Simplified"/>
              </a:rPr>
              <a:t>1</a:t>
            </a:r>
          </a:p>
        </p:txBody>
      </p:sp>
      <p:sp>
        <p:nvSpPr>
          <p:cNvPr id="54" name="TextBox 18"/>
          <p:cNvSpPr txBox="1">
            <a:spLocks noChangeArrowheads="1"/>
          </p:cNvSpPr>
          <p:nvPr/>
        </p:nvSpPr>
        <p:spPr bwMode="auto">
          <a:xfrm>
            <a:off x="3146451" y="2660656"/>
            <a:ext cx="1311220" cy="57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8" tIns="45724" rIns="91448" bIns="45724">
            <a:spAutoFit/>
          </a:bodyPr>
          <a:lstStyle>
            <a:lvl1pPr defTabSz="573088">
              <a:defRPr>
                <a:solidFill>
                  <a:schemeClr val="tx1"/>
                </a:solidFill>
                <a:latin typeface="HP Simplified" pitchFamily="34" charset="0"/>
                <a:ea typeface="MS PGothic" pitchFamily="34" charset="-128"/>
              </a:defRPr>
            </a:lvl1pPr>
            <a:lvl2pPr marL="742950" indent="-285750" defTabSz="573088">
              <a:defRPr>
                <a:solidFill>
                  <a:schemeClr val="tx1"/>
                </a:solidFill>
                <a:latin typeface="HP Simplified" pitchFamily="34" charset="0"/>
                <a:ea typeface="MS PGothic" pitchFamily="34" charset="-128"/>
              </a:defRPr>
            </a:lvl2pPr>
            <a:lvl3pPr marL="1143000" indent="-228600" defTabSz="573088">
              <a:defRPr>
                <a:solidFill>
                  <a:schemeClr val="tx1"/>
                </a:solidFill>
                <a:latin typeface="HP Simplified" pitchFamily="34" charset="0"/>
                <a:ea typeface="MS PGothic" pitchFamily="34" charset="-128"/>
              </a:defRPr>
            </a:lvl3pPr>
            <a:lvl4pPr marL="1600200" indent="-228600" defTabSz="573088">
              <a:defRPr>
                <a:solidFill>
                  <a:schemeClr val="tx1"/>
                </a:solidFill>
                <a:latin typeface="HP Simplified" pitchFamily="34" charset="0"/>
                <a:ea typeface="MS PGothic" pitchFamily="34" charset="-128"/>
              </a:defRPr>
            </a:lvl4pPr>
            <a:lvl5pPr marL="2057400" indent="-228600" defTabSz="573088">
              <a:defRPr>
                <a:solidFill>
                  <a:schemeClr val="tx1"/>
                </a:solidFill>
                <a:latin typeface="HP Simplified" pitchFamily="34" charset="0"/>
                <a:ea typeface="MS PGothic" pitchFamily="34" charset="-128"/>
              </a:defRPr>
            </a:lvl5pPr>
            <a:lvl6pPr marL="25146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6pPr>
            <a:lvl7pPr marL="29718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7pPr>
            <a:lvl8pPr marL="34290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8pPr>
            <a:lvl9pPr marL="38862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9pPr>
          </a:lstStyle>
          <a:p>
            <a:pPr marL="0" marR="0" lvl="0" indent="0" defTabSz="573088" eaLnBrk="1" fontAlgn="auto" latinLnBrk="0" hangingPunct="1">
              <a:lnSpc>
                <a:spcPct val="100000"/>
              </a:lnSpc>
              <a:spcBef>
                <a:spcPts val="0"/>
              </a:spcBef>
              <a:spcAft>
                <a:spcPts val="404"/>
              </a:spcAft>
              <a:buClrTx/>
              <a:buSzTx/>
              <a:buFontTx/>
              <a:buNone/>
              <a:tabLst/>
              <a:defRPr/>
            </a:pPr>
            <a:r>
              <a:rPr kumimoji="0" lang="zh-CN" altLang="en-US" sz="1575" b="0" i="0" u="none" strike="noStrike" kern="0" cap="none" spc="0" normalizeH="0" baseline="0" noProof="0" dirty="0" smtClean="0">
                <a:ln>
                  <a:noFill/>
                </a:ln>
                <a:solidFill>
                  <a:prstClr val="black"/>
                </a:solidFill>
                <a:effectLst/>
                <a:uLnTx/>
                <a:uFillTx/>
                <a:latin typeface="HP Simplified" pitchFamily="34" charset="0"/>
                <a:ea typeface="MS PGothic" pitchFamily="34" charset="-128"/>
              </a:rPr>
              <a:t>交付开发者服务</a:t>
            </a:r>
            <a:endParaRPr kumimoji="0" lang="en-US" altLang="en-US" sz="1575" b="0" i="0" u="none" strike="noStrike" kern="0" cap="none" spc="0" normalizeH="0" baseline="0" noProof="0" dirty="0">
              <a:ln>
                <a:noFill/>
              </a:ln>
              <a:solidFill>
                <a:prstClr val="black"/>
              </a:solidFill>
              <a:effectLst/>
              <a:uLnTx/>
              <a:uFillTx/>
              <a:latin typeface="HP Simplified" pitchFamily="34" charset="0"/>
              <a:ea typeface="MS PGothic" pitchFamily="34" charset="-128"/>
            </a:endParaRPr>
          </a:p>
        </p:txBody>
      </p:sp>
      <p:sp>
        <p:nvSpPr>
          <p:cNvPr id="55" name="Oval 19"/>
          <p:cNvSpPr/>
          <p:nvPr/>
        </p:nvSpPr>
        <p:spPr>
          <a:xfrm>
            <a:off x="2967811" y="3686052"/>
            <a:ext cx="471610" cy="471610"/>
          </a:xfrm>
          <a:prstGeom prst="ellipse">
            <a:avLst/>
          </a:prstGeom>
          <a:solidFill>
            <a:srgbClr val="0096D6"/>
          </a:solidFill>
          <a:ln w="9525" cap="flat" cmpd="sng" algn="ctr">
            <a:noFill/>
            <a:prstDash val="solid"/>
          </a:ln>
          <a:effectLst/>
        </p:spPr>
        <p:txBody>
          <a:bodyPr lIns="91448" tIns="45724" rIns="91448" bIns="45724"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HP Simplified"/>
              </a:rPr>
              <a:t>2</a:t>
            </a:r>
          </a:p>
        </p:txBody>
      </p:sp>
      <p:sp>
        <p:nvSpPr>
          <p:cNvPr id="56" name="TextBox 20"/>
          <p:cNvSpPr txBox="1">
            <a:spLocks noChangeArrowheads="1"/>
          </p:cNvSpPr>
          <p:nvPr/>
        </p:nvSpPr>
        <p:spPr bwMode="auto">
          <a:xfrm>
            <a:off x="2724859" y="4194580"/>
            <a:ext cx="1446987" cy="577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48" tIns="45724" rIns="91448" bIns="45724">
            <a:spAutoFit/>
          </a:bodyPr>
          <a:lstStyle>
            <a:lvl1pPr defTabSz="573088">
              <a:defRPr>
                <a:solidFill>
                  <a:schemeClr val="tx1"/>
                </a:solidFill>
                <a:latin typeface="HP Simplified" pitchFamily="34" charset="0"/>
                <a:ea typeface="MS PGothic" pitchFamily="34" charset="-128"/>
              </a:defRPr>
            </a:lvl1pPr>
            <a:lvl2pPr marL="742950" indent="-285750" defTabSz="573088">
              <a:defRPr>
                <a:solidFill>
                  <a:schemeClr val="tx1"/>
                </a:solidFill>
                <a:latin typeface="HP Simplified" pitchFamily="34" charset="0"/>
                <a:ea typeface="MS PGothic" pitchFamily="34" charset="-128"/>
              </a:defRPr>
            </a:lvl2pPr>
            <a:lvl3pPr marL="1143000" indent="-228600" defTabSz="573088">
              <a:defRPr>
                <a:solidFill>
                  <a:schemeClr val="tx1"/>
                </a:solidFill>
                <a:latin typeface="HP Simplified" pitchFamily="34" charset="0"/>
                <a:ea typeface="MS PGothic" pitchFamily="34" charset="-128"/>
              </a:defRPr>
            </a:lvl3pPr>
            <a:lvl4pPr marL="1600200" indent="-228600" defTabSz="573088">
              <a:defRPr>
                <a:solidFill>
                  <a:schemeClr val="tx1"/>
                </a:solidFill>
                <a:latin typeface="HP Simplified" pitchFamily="34" charset="0"/>
                <a:ea typeface="MS PGothic" pitchFamily="34" charset="-128"/>
              </a:defRPr>
            </a:lvl4pPr>
            <a:lvl5pPr marL="2057400" indent="-228600" defTabSz="573088">
              <a:defRPr>
                <a:solidFill>
                  <a:schemeClr val="tx1"/>
                </a:solidFill>
                <a:latin typeface="HP Simplified" pitchFamily="34" charset="0"/>
                <a:ea typeface="MS PGothic" pitchFamily="34" charset="-128"/>
              </a:defRPr>
            </a:lvl5pPr>
            <a:lvl6pPr marL="25146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6pPr>
            <a:lvl7pPr marL="29718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7pPr>
            <a:lvl8pPr marL="34290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8pPr>
            <a:lvl9pPr marL="38862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9pPr>
          </a:lstStyle>
          <a:p>
            <a:pPr marL="0" marR="0" lvl="0" indent="0" defTabSz="573088" eaLnBrk="1" fontAlgn="auto" latinLnBrk="0" hangingPunct="1">
              <a:lnSpc>
                <a:spcPct val="100000"/>
              </a:lnSpc>
              <a:spcBef>
                <a:spcPts val="0"/>
              </a:spcBef>
              <a:spcAft>
                <a:spcPts val="404"/>
              </a:spcAft>
              <a:buClrTx/>
              <a:buSzTx/>
              <a:buFontTx/>
              <a:buNone/>
              <a:tabLst/>
              <a:defRPr/>
            </a:pPr>
            <a:r>
              <a:rPr kumimoji="0" lang="zh-CN" altLang="en-US" sz="1575" b="0" i="0" u="none" strike="noStrike" kern="0" cap="none" spc="0" normalizeH="0" baseline="0" noProof="0" dirty="0" smtClean="0">
                <a:ln>
                  <a:noFill/>
                </a:ln>
                <a:solidFill>
                  <a:prstClr val="black"/>
                </a:solidFill>
                <a:effectLst/>
                <a:uLnTx/>
                <a:uFillTx/>
                <a:latin typeface="HP Simplified" pitchFamily="34" charset="0"/>
                <a:ea typeface="MS PGothic" pitchFamily="34" charset="-128"/>
              </a:rPr>
              <a:t>自动化应用服务周期管理</a:t>
            </a:r>
            <a:endParaRPr kumimoji="0" lang="en-US" altLang="en-US" sz="1575" b="0" i="0" u="none" strike="noStrike" kern="0" cap="none" spc="0" normalizeH="0" baseline="0" noProof="0" dirty="0">
              <a:ln>
                <a:noFill/>
              </a:ln>
              <a:solidFill>
                <a:prstClr val="black"/>
              </a:solidFill>
              <a:effectLst/>
              <a:uLnTx/>
              <a:uFillTx/>
              <a:latin typeface="HP Simplified" pitchFamily="34" charset="0"/>
              <a:ea typeface="MS PGothic" pitchFamily="34" charset="-128"/>
            </a:endParaRPr>
          </a:p>
        </p:txBody>
      </p:sp>
      <p:sp>
        <p:nvSpPr>
          <p:cNvPr id="57" name="Rectangle 21"/>
          <p:cNvSpPr/>
          <p:nvPr/>
        </p:nvSpPr>
        <p:spPr>
          <a:xfrm>
            <a:off x="256052" y="2318858"/>
            <a:ext cx="4487444" cy="3591860"/>
          </a:xfrm>
          <a:prstGeom prst="rect">
            <a:avLst/>
          </a:prstGeom>
          <a:noFill/>
          <a:ln w="9525" cap="flat" cmpd="sng" algn="ctr">
            <a:solidFill>
              <a:sysClr val="windowText" lastClr="000000"/>
            </a:solidFill>
            <a:prstDash val="solid"/>
          </a:ln>
          <a:effectLst/>
        </p:spPr>
        <p:txBody>
          <a:bodyPr lIns="91448" tIns="45724" rIns="91448" bIns="45724"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HP Simplified"/>
            </a:endParaRPr>
          </a:p>
        </p:txBody>
      </p:sp>
      <p:grpSp>
        <p:nvGrpSpPr>
          <p:cNvPr id="58" name="Group 22"/>
          <p:cNvGrpSpPr>
            <a:grpSpLocks/>
          </p:cNvGrpSpPr>
          <p:nvPr/>
        </p:nvGrpSpPr>
        <p:grpSpPr bwMode="auto">
          <a:xfrm>
            <a:off x="4445762" y="2100916"/>
            <a:ext cx="4127781" cy="1843568"/>
            <a:chOff x="4310744" y="857250"/>
            <a:chExt cx="4072288" cy="1842947"/>
          </a:xfrm>
        </p:grpSpPr>
        <p:sp>
          <p:nvSpPr>
            <p:cNvPr id="59" name="Rectangle 23"/>
            <p:cNvSpPr/>
            <p:nvPr/>
          </p:nvSpPr>
          <p:spPr>
            <a:xfrm>
              <a:off x="4310744" y="857250"/>
              <a:ext cx="4072288" cy="1842947"/>
            </a:xfrm>
            <a:prstGeom prst="rect">
              <a:avLst/>
            </a:prstGeom>
            <a:solidFill>
              <a:sysClr val="window" lastClr="FFFFFF"/>
            </a:solidFill>
            <a:ln w="9525" cap="flat" cmpd="sng" algn="ctr">
              <a:solidFill>
                <a:sysClr val="windowText" lastClr="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HP Simplified"/>
              </a:endParaRPr>
            </a:p>
          </p:txBody>
        </p:sp>
        <p:sp>
          <p:nvSpPr>
            <p:cNvPr id="60" name="Oval 24"/>
            <p:cNvSpPr/>
            <p:nvPr/>
          </p:nvSpPr>
          <p:spPr>
            <a:xfrm>
              <a:off x="6613596" y="1542998"/>
              <a:ext cx="951689" cy="1038146"/>
            </a:xfrm>
            <a:prstGeom prst="ellipse">
              <a:avLst/>
            </a:prstGeom>
            <a:solidFill>
              <a:srgbClr val="0096D6"/>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HP Simplified"/>
                </a:rPr>
                <a:t>IaaS</a:t>
              </a:r>
            </a:p>
          </p:txBody>
        </p:sp>
        <p:sp>
          <p:nvSpPr>
            <p:cNvPr id="61" name="Oval 25"/>
            <p:cNvSpPr/>
            <p:nvPr/>
          </p:nvSpPr>
          <p:spPr>
            <a:xfrm>
              <a:off x="7346749" y="1583476"/>
              <a:ext cx="979887" cy="988143"/>
            </a:xfrm>
            <a:prstGeom prst="ellipse">
              <a:avLst/>
            </a:prstGeom>
            <a:solidFill>
              <a:srgbClr val="99D5EF"/>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HP Simplified"/>
                </a:rPr>
                <a:t>PaaS</a:t>
              </a:r>
            </a:p>
          </p:txBody>
        </p:sp>
        <p:sp>
          <p:nvSpPr>
            <p:cNvPr id="62" name="Oval 26"/>
            <p:cNvSpPr/>
            <p:nvPr/>
          </p:nvSpPr>
          <p:spPr>
            <a:xfrm>
              <a:off x="4491682" y="971541"/>
              <a:ext cx="472320" cy="472642"/>
            </a:xfrm>
            <a:prstGeom prst="ellipse">
              <a:avLst/>
            </a:prstGeom>
            <a:solidFill>
              <a:srgbClr val="0096D6"/>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HP Simplified"/>
                </a:rPr>
                <a:t>3</a:t>
              </a:r>
            </a:p>
          </p:txBody>
        </p:sp>
        <p:sp>
          <p:nvSpPr>
            <p:cNvPr id="63" name="TextBox 27"/>
            <p:cNvSpPr txBox="1">
              <a:spLocks noChangeArrowheads="1"/>
            </p:cNvSpPr>
            <p:nvPr/>
          </p:nvSpPr>
          <p:spPr bwMode="auto">
            <a:xfrm>
              <a:off x="4999232" y="971550"/>
              <a:ext cx="3371553" cy="576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73088">
                <a:defRPr>
                  <a:solidFill>
                    <a:schemeClr val="tx1"/>
                  </a:solidFill>
                  <a:latin typeface="HP Simplified" pitchFamily="34" charset="0"/>
                  <a:ea typeface="MS PGothic" pitchFamily="34" charset="-128"/>
                </a:defRPr>
              </a:lvl1pPr>
              <a:lvl2pPr marL="742950" indent="-285750" defTabSz="573088">
                <a:defRPr>
                  <a:solidFill>
                    <a:schemeClr val="tx1"/>
                  </a:solidFill>
                  <a:latin typeface="HP Simplified" pitchFamily="34" charset="0"/>
                  <a:ea typeface="MS PGothic" pitchFamily="34" charset="-128"/>
                </a:defRPr>
              </a:lvl2pPr>
              <a:lvl3pPr marL="1143000" indent="-228600" defTabSz="573088">
                <a:defRPr>
                  <a:solidFill>
                    <a:schemeClr val="tx1"/>
                  </a:solidFill>
                  <a:latin typeface="HP Simplified" pitchFamily="34" charset="0"/>
                  <a:ea typeface="MS PGothic" pitchFamily="34" charset="-128"/>
                </a:defRPr>
              </a:lvl3pPr>
              <a:lvl4pPr marL="1600200" indent="-228600" defTabSz="573088">
                <a:defRPr>
                  <a:solidFill>
                    <a:schemeClr val="tx1"/>
                  </a:solidFill>
                  <a:latin typeface="HP Simplified" pitchFamily="34" charset="0"/>
                  <a:ea typeface="MS PGothic" pitchFamily="34" charset="-128"/>
                </a:defRPr>
              </a:lvl4pPr>
              <a:lvl5pPr marL="2057400" indent="-228600" defTabSz="573088">
                <a:defRPr>
                  <a:solidFill>
                    <a:schemeClr val="tx1"/>
                  </a:solidFill>
                  <a:latin typeface="HP Simplified" pitchFamily="34" charset="0"/>
                  <a:ea typeface="MS PGothic" pitchFamily="34" charset="-128"/>
                </a:defRPr>
              </a:lvl5pPr>
              <a:lvl6pPr marL="25146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6pPr>
              <a:lvl7pPr marL="29718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7pPr>
              <a:lvl8pPr marL="34290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8pPr>
              <a:lvl9pPr marL="38862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9pPr>
            </a:lstStyle>
            <a:p>
              <a:pPr marL="0" marR="0" lvl="0" indent="0" defTabSz="573088" eaLnBrk="1" fontAlgn="auto" latinLnBrk="0" hangingPunct="1">
                <a:lnSpc>
                  <a:spcPct val="100000"/>
                </a:lnSpc>
                <a:spcBef>
                  <a:spcPts val="0"/>
                </a:spcBef>
                <a:spcAft>
                  <a:spcPts val="404"/>
                </a:spcAft>
                <a:buClrTx/>
                <a:buSzTx/>
                <a:buFontTx/>
                <a:buNone/>
                <a:tabLst/>
                <a:defRPr/>
              </a:pPr>
              <a:r>
                <a:rPr kumimoji="0" lang="zh-CN" altLang="en-US" sz="1575" b="0" i="0" u="none" strike="noStrike" kern="0" cap="none" spc="0" normalizeH="0" baseline="0" noProof="0" dirty="0" smtClean="0">
                  <a:ln>
                    <a:noFill/>
                  </a:ln>
                  <a:solidFill>
                    <a:prstClr val="black"/>
                  </a:solidFill>
                  <a:effectLst/>
                  <a:uLnTx/>
                  <a:uFillTx/>
                  <a:latin typeface="HP Simplified" pitchFamily="34" charset="0"/>
                  <a:ea typeface="MS PGothic" pitchFamily="34" charset="-128"/>
                </a:rPr>
                <a:t>提供集成的应用服务，内置安全性，高可用和自动扩展的支持</a:t>
              </a:r>
              <a:endParaRPr kumimoji="0" lang="en-US" altLang="zh-CN" sz="1575" b="0" i="0" u="none" strike="noStrike" kern="0" cap="none" spc="0" normalizeH="0" baseline="0" noProof="0" dirty="0" smtClean="0">
                <a:ln>
                  <a:noFill/>
                </a:ln>
                <a:solidFill>
                  <a:prstClr val="black"/>
                </a:solidFill>
                <a:effectLst/>
                <a:uLnTx/>
                <a:uFillTx/>
                <a:latin typeface="HP Simplified" pitchFamily="34" charset="0"/>
                <a:ea typeface="MS PGothic" pitchFamily="34" charset="-128"/>
              </a:endParaRPr>
            </a:p>
          </p:txBody>
        </p:sp>
      </p:grpSp>
      <p:grpSp>
        <p:nvGrpSpPr>
          <p:cNvPr id="64" name="Group 28"/>
          <p:cNvGrpSpPr>
            <a:grpSpLocks/>
          </p:cNvGrpSpPr>
          <p:nvPr/>
        </p:nvGrpSpPr>
        <p:grpSpPr bwMode="auto">
          <a:xfrm>
            <a:off x="4057517" y="4959161"/>
            <a:ext cx="4973345" cy="1063505"/>
            <a:chOff x="3331029" y="3704251"/>
            <a:chExt cx="4973217" cy="1063792"/>
          </a:xfrm>
        </p:grpSpPr>
        <p:sp>
          <p:nvSpPr>
            <p:cNvPr id="65" name="Rectangle 29"/>
            <p:cNvSpPr/>
            <p:nvPr/>
          </p:nvSpPr>
          <p:spPr>
            <a:xfrm>
              <a:off x="3331029" y="3704251"/>
              <a:ext cx="4973217" cy="1063792"/>
            </a:xfrm>
            <a:prstGeom prst="rect">
              <a:avLst/>
            </a:prstGeom>
            <a:solidFill>
              <a:sysClr val="window" lastClr="FFFFFF"/>
            </a:solidFill>
            <a:ln w="9525" cap="flat" cmpd="sng" algn="ctr">
              <a:solidFill>
                <a:sysClr val="windowText" lastClr="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HP Simplified"/>
              </a:endParaRPr>
            </a:p>
          </p:txBody>
        </p:sp>
        <p:sp>
          <p:nvSpPr>
            <p:cNvPr id="66" name="Oval 30"/>
            <p:cNvSpPr/>
            <p:nvPr/>
          </p:nvSpPr>
          <p:spPr>
            <a:xfrm>
              <a:off x="3475128" y="3954415"/>
              <a:ext cx="471598" cy="471737"/>
            </a:xfrm>
            <a:prstGeom prst="ellipse">
              <a:avLst/>
            </a:prstGeom>
            <a:solidFill>
              <a:srgbClr val="0096D6"/>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HP Simplified"/>
                </a:rPr>
                <a:t>5</a:t>
              </a:r>
            </a:p>
          </p:txBody>
        </p:sp>
        <p:sp>
          <p:nvSpPr>
            <p:cNvPr id="67" name="TextBox 31"/>
            <p:cNvSpPr txBox="1">
              <a:spLocks noChangeArrowheads="1"/>
            </p:cNvSpPr>
            <p:nvPr/>
          </p:nvSpPr>
          <p:spPr bwMode="auto">
            <a:xfrm>
              <a:off x="3996931" y="3898214"/>
              <a:ext cx="1854421" cy="57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73088">
                <a:defRPr>
                  <a:solidFill>
                    <a:schemeClr val="tx1"/>
                  </a:solidFill>
                  <a:latin typeface="HP Simplified" pitchFamily="34" charset="0"/>
                  <a:ea typeface="MS PGothic" pitchFamily="34" charset="-128"/>
                </a:defRPr>
              </a:lvl1pPr>
              <a:lvl2pPr marL="742950" indent="-285750" defTabSz="573088">
                <a:defRPr>
                  <a:solidFill>
                    <a:schemeClr val="tx1"/>
                  </a:solidFill>
                  <a:latin typeface="HP Simplified" pitchFamily="34" charset="0"/>
                  <a:ea typeface="MS PGothic" pitchFamily="34" charset="-128"/>
                </a:defRPr>
              </a:lvl2pPr>
              <a:lvl3pPr marL="1143000" indent="-228600" defTabSz="573088">
                <a:defRPr>
                  <a:solidFill>
                    <a:schemeClr val="tx1"/>
                  </a:solidFill>
                  <a:latin typeface="HP Simplified" pitchFamily="34" charset="0"/>
                  <a:ea typeface="MS PGothic" pitchFamily="34" charset="-128"/>
                </a:defRPr>
              </a:lvl3pPr>
              <a:lvl4pPr marL="1600200" indent="-228600" defTabSz="573088">
                <a:defRPr>
                  <a:solidFill>
                    <a:schemeClr val="tx1"/>
                  </a:solidFill>
                  <a:latin typeface="HP Simplified" pitchFamily="34" charset="0"/>
                  <a:ea typeface="MS PGothic" pitchFamily="34" charset="-128"/>
                </a:defRPr>
              </a:lvl4pPr>
              <a:lvl5pPr marL="2057400" indent="-228600" defTabSz="573088">
                <a:defRPr>
                  <a:solidFill>
                    <a:schemeClr val="tx1"/>
                  </a:solidFill>
                  <a:latin typeface="HP Simplified" pitchFamily="34" charset="0"/>
                  <a:ea typeface="MS PGothic" pitchFamily="34" charset="-128"/>
                </a:defRPr>
              </a:lvl5pPr>
              <a:lvl6pPr marL="25146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6pPr>
              <a:lvl7pPr marL="29718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7pPr>
              <a:lvl8pPr marL="34290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8pPr>
              <a:lvl9pPr marL="38862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9pPr>
            </a:lstStyle>
            <a:p>
              <a:pPr marL="0" marR="0" lvl="0" indent="0" defTabSz="573088" eaLnBrk="1" fontAlgn="auto" latinLnBrk="0" hangingPunct="1">
                <a:lnSpc>
                  <a:spcPct val="100000"/>
                </a:lnSpc>
                <a:spcBef>
                  <a:spcPts val="0"/>
                </a:spcBef>
                <a:spcAft>
                  <a:spcPts val="404"/>
                </a:spcAft>
                <a:buClrTx/>
                <a:buSzTx/>
                <a:buFontTx/>
                <a:buNone/>
                <a:tabLst/>
                <a:defRPr/>
              </a:pPr>
              <a:r>
                <a:rPr kumimoji="0" lang="zh-CN" altLang="en-US" sz="1575" b="0" i="0" u="none" strike="noStrike" kern="0" cap="none" spc="0" normalizeH="0" baseline="0" noProof="0" dirty="0" smtClean="0">
                  <a:ln>
                    <a:noFill/>
                  </a:ln>
                  <a:solidFill>
                    <a:prstClr val="black"/>
                  </a:solidFill>
                  <a:effectLst/>
                  <a:uLnTx/>
                  <a:uFillTx/>
                  <a:latin typeface="HP Simplified" pitchFamily="34" charset="0"/>
                  <a:ea typeface="MS PGothic" pitchFamily="34" charset="-128"/>
                </a:rPr>
                <a:t>开源平台保证可移植和灵活性</a:t>
              </a:r>
              <a:endParaRPr kumimoji="0" lang="en-US" altLang="en-US" sz="1575" b="0" i="0" u="none" strike="noStrike" kern="0" cap="none" spc="0" normalizeH="0" baseline="0" noProof="0" dirty="0">
                <a:ln>
                  <a:noFill/>
                </a:ln>
                <a:solidFill>
                  <a:prstClr val="black"/>
                </a:solidFill>
                <a:effectLst/>
                <a:uLnTx/>
                <a:uFillTx/>
                <a:latin typeface="HP Simplified" pitchFamily="34" charset="0"/>
                <a:ea typeface="MS PGothic" pitchFamily="34" charset="-128"/>
              </a:endParaRPr>
            </a:p>
          </p:txBody>
        </p:sp>
        <p:pic>
          <p:nvPicPr>
            <p:cNvPr id="68" name="Picture 20" descr="https://encrypted-tbn1.gstatic.com/images?q=tbn:ANd9GcRAMCWnV3iPxAWSX5WmPb7idCfHsey1jBNbzlksLKSpLud9JzfNPGa_cPrv"/>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24917" y="3879963"/>
              <a:ext cx="691083" cy="5176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9" name="Picture 22" descr="http://blogs.clogeny.com/wp-content/uploads/2014/07/docke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052552" y="3836736"/>
              <a:ext cx="631791" cy="4892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 name="TextBox 34"/>
            <p:cNvSpPr txBox="1">
              <a:spLocks noChangeArrowheads="1"/>
            </p:cNvSpPr>
            <p:nvPr/>
          </p:nvSpPr>
          <p:spPr bwMode="auto">
            <a:xfrm>
              <a:off x="6563178" y="4388523"/>
              <a:ext cx="1375854" cy="334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73088">
                <a:defRPr>
                  <a:solidFill>
                    <a:schemeClr val="tx1"/>
                  </a:solidFill>
                  <a:latin typeface="HP Simplified" pitchFamily="34" charset="0"/>
                  <a:ea typeface="MS PGothic" pitchFamily="34" charset="-128"/>
                </a:defRPr>
              </a:lvl1pPr>
              <a:lvl2pPr marL="742950" indent="-285750" defTabSz="573088">
                <a:defRPr>
                  <a:solidFill>
                    <a:schemeClr val="tx1"/>
                  </a:solidFill>
                  <a:latin typeface="HP Simplified" pitchFamily="34" charset="0"/>
                  <a:ea typeface="MS PGothic" pitchFamily="34" charset="-128"/>
                </a:defRPr>
              </a:lvl2pPr>
              <a:lvl3pPr marL="1143000" indent="-228600" defTabSz="573088">
                <a:defRPr>
                  <a:solidFill>
                    <a:schemeClr val="tx1"/>
                  </a:solidFill>
                  <a:latin typeface="HP Simplified" pitchFamily="34" charset="0"/>
                  <a:ea typeface="MS PGothic" pitchFamily="34" charset="-128"/>
                </a:defRPr>
              </a:lvl3pPr>
              <a:lvl4pPr marL="1600200" indent="-228600" defTabSz="573088">
                <a:defRPr>
                  <a:solidFill>
                    <a:schemeClr val="tx1"/>
                  </a:solidFill>
                  <a:latin typeface="HP Simplified" pitchFamily="34" charset="0"/>
                  <a:ea typeface="MS PGothic" pitchFamily="34" charset="-128"/>
                </a:defRPr>
              </a:lvl4pPr>
              <a:lvl5pPr marL="2057400" indent="-228600" defTabSz="573088">
                <a:defRPr>
                  <a:solidFill>
                    <a:schemeClr val="tx1"/>
                  </a:solidFill>
                  <a:latin typeface="HP Simplified" pitchFamily="34" charset="0"/>
                  <a:ea typeface="MS PGothic" pitchFamily="34" charset="-128"/>
                </a:defRPr>
              </a:lvl5pPr>
              <a:lvl6pPr marL="25146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6pPr>
              <a:lvl7pPr marL="29718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7pPr>
              <a:lvl8pPr marL="34290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8pPr>
              <a:lvl9pPr marL="38862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9pPr>
            </a:lstStyle>
            <a:p>
              <a:pPr marL="0" marR="0" lvl="0" indent="0" defTabSz="573088" eaLnBrk="1" fontAlgn="auto" latinLnBrk="0" hangingPunct="1">
                <a:lnSpc>
                  <a:spcPct val="100000"/>
                </a:lnSpc>
                <a:spcBef>
                  <a:spcPts val="0"/>
                </a:spcBef>
                <a:spcAft>
                  <a:spcPts val="404"/>
                </a:spcAft>
                <a:buClrTx/>
                <a:buSzTx/>
                <a:buFontTx/>
                <a:buNone/>
                <a:tabLst/>
                <a:defRPr/>
              </a:pPr>
              <a:r>
                <a:rPr kumimoji="0" lang="en-US" altLang="en-US" sz="1575" b="0" i="0" u="none" strike="noStrike" kern="0" cap="none" spc="0" normalizeH="0" baseline="0" noProof="0" dirty="0">
                  <a:ln>
                    <a:noFill/>
                  </a:ln>
                  <a:solidFill>
                    <a:srgbClr val="000000"/>
                  </a:solidFill>
                  <a:effectLst/>
                  <a:uLnTx/>
                  <a:uFillTx/>
                  <a:latin typeface="HP Simplified" pitchFamily="34" charset="0"/>
                  <a:ea typeface="MS PGothic" pitchFamily="34" charset="-128"/>
                </a:rPr>
                <a:t>Cloud Foundry</a:t>
              </a:r>
            </a:p>
          </p:txBody>
        </p:sp>
      </p:grpSp>
      <p:grpSp>
        <p:nvGrpSpPr>
          <p:cNvPr id="71" name="Group 35"/>
          <p:cNvGrpSpPr>
            <a:grpSpLocks/>
          </p:cNvGrpSpPr>
          <p:nvPr/>
        </p:nvGrpSpPr>
        <p:grpSpPr bwMode="auto">
          <a:xfrm>
            <a:off x="4311186" y="3878983"/>
            <a:ext cx="4477916" cy="1069460"/>
            <a:chOff x="4310743" y="2700197"/>
            <a:chExt cx="4478693" cy="1069370"/>
          </a:xfrm>
        </p:grpSpPr>
        <p:sp>
          <p:nvSpPr>
            <p:cNvPr id="72" name="Rectangle 36"/>
            <p:cNvSpPr/>
            <p:nvPr/>
          </p:nvSpPr>
          <p:spPr>
            <a:xfrm>
              <a:off x="4310743" y="2700197"/>
              <a:ext cx="4478693" cy="1069370"/>
            </a:xfrm>
            <a:prstGeom prst="rect">
              <a:avLst/>
            </a:prstGeom>
            <a:solidFill>
              <a:sysClr val="window" lastClr="FFFFFF"/>
            </a:solidFill>
            <a:ln w="9525" cap="flat" cmpd="sng" algn="ctr">
              <a:solidFill>
                <a:sysClr val="windowText" lastClr="000000"/>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dirty="0">
                <a:ln>
                  <a:noFill/>
                </a:ln>
                <a:solidFill>
                  <a:prstClr val="white"/>
                </a:solidFill>
                <a:effectLst/>
                <a:uLnTx/>
                <a:uFillTx/>
                <a:latin typeface="HP Simplified"/>
              </a:endParaRPr>
            </a:p>
          </p:txBody>
        </p:sp>
        <p:pic>
          <p:nvPicPr>
            <p:cNvPr id="73" name="Picture 4" descr="http://onsitepcsolution.com/wp-content/uploads/2014/08/java_tech.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7618" y="3162306"/>
              <a:ext cx="664937" cy="498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4" name="Picture 6" descr="http://rpgmaker.net/media/content/users/105/locker/Rubyprogramminglanguagelogo2008.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186868" y="3240204"/>
              <a:ext cx="347993" cy="3994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5" name="Picture 14" descr="http://www.nilkanth.com/my-uploads/2008/10/newdotnetlogo_2.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5206" y="3256513"/>
              <a:ext cx="943499" cy="39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6" name="Picture 18" descr="http://graviton.co.in/wp-content/uploads/2013/08/python-logo.jp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649254" y="3157005"/>
              <a:ext cx="349770" cy="475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7" name="Oval 41"/>
            <p:cNvSpPr/>
            <p:nvPr/>
          </p:nvSpPr>
          <p:spPr>
            <a:xfrm>
              <a:off x="4410799" y="2809754"/>
              <a:ext cx="471692" cy="472761"/>
            </a:xfrm>
            <a:prstGeom prst="ellipse">
              <a:avLst/>
            </a:prstGeom>
            <a:solidFill>
              <a:srgbClr val="0096D6"/>
            </a:solidFill>
            <a:ln w="952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a:ln>
                    <a:noFill/>
                  </a:ln>
                  <a:solidFill>
                    <a:prstClr val="white"/>
                  </a:solidFill>
                  <a:effectLst/>
                  <a:uLnTx/>
                  <a:uFillTx/>
                  <a:latin typeface="HP Simplified"/>
                </a:rPr>
                <a:t>4</a:t>
              </a:r>
            </a:p>
          </p:txBody>
        </p:sp>
        <p:sp>
          <p:nvSpPr>
            <p:cNvPr id="78" name="TextBox 42"/>
            <p:cNvSpPr txBox="1">
              <a:spLocks noChangeArrowheads="1"/>
            </p:cNvSpPr>
            <p:nvPr/>
          </p:nvSpPr>
          <p:spPr bwMode="auto">
            <a:xfrm>
              <a:off x="4945049" y="2823752"/>
              <a:ext cx="3359197" cy="3346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defTabSz="573088">
                <a:defRPr>
                  <a:solidFill>
                    <a:schemeClr val="tx1"/>
                  </a:solidFill>
                  <a:latin typeface="HP Simplified" pitchFamily="34" charset="0"/>
                  <a:ea typeface="MS PGothic" pitchFamily="34" charset="-128"/>
                </a:defRPr>
              </a:lvl1pPr>
              <a:lvl2pPr marL="742950" indent="-285750" defTabSz="573088">
                <a:defRPr>
                  <a:solidFill>
                    <a:schemeClr val="tx1"/>
                  </a:solidFill>
                  <a:latin typeface="HP Simplified" pitchFamily="34" charset="0"/>
                  <a:ea typeface="MS PGothic" pitchFamily="34" charset="-128"/>
                </a:defRPr>
              </a:lvl2pPr>
              <a:lvl3pPr marL="1143000" indent="-228600" defTabSz="573088">
                <a:defRPr>
                  <a:solidFill>
                    <a:schemeClr val="tx1"/>
                  </a:solidFill>
                  <a:latin typeface="HP Simplified" pitchFamily="34" charset="0"/>
                  <a:ea typeface="MS PGothic" pitchFamily="34" charset="-128"/>
                </a:defRPr>
              </a:lvl3pPr>
              <a:lvl4pPr marL="1600200" indent="-228600" defTabSz="573088">
                <a:defRPr>
                  <a:solidFill>
                    <a:schemeClr val="tx1"/>
                  </a:solidFill>
                  <a:latin typeface="HP Simplified" pitchFamily="34" charset="0"/>
                  <a:ea typeface="MS PGothic" pitchFamily="34" charset="-128"/>
                </a:defRPr>
              </a:lvl4pPr>
              <a:lvl5pPr marL="2057400" indent="-228600" defTabSz="573088">
                <a:defRPr>
                  <a:solidFill>
                    <a:schemeClr val="tx1"/>
                  </a:solidFill>
                  <a:latin typeface="HP Simplified" pitchFamily="34" charset="0"/>
                  <a:ea typeface="MS PGothic" pitchFamily="34" charset="-128"/>
                </a:defRPr>
              </a:lvl5pPr>
              <a:lvl6pPr marL="25146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6pPr>
              <a:lvl7pPr marL="29718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7pPr>
              <a:lvl8pPr marL="34290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8pPr>
              <a:lvl9pPr marL="38862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9pPr>
            </a:lstStyle>
            <a:p>
              <a:pPr marL="0" marR="0" lvl="0" indent="0" defTabSz="573088" eaLnBrk="1" fontAlgn="auto" latinLnBrk="0" hangingPunct="1">
                <a:lnSpc>
                  <a:spcPct val="100000"/>
                </a:lnSpc>
                <a:spcBef>
                  <a:spcPts val="0"/>
                </a:spcBef>
                <a:spcAft>
                  <a:spcPts val="404"/>
                </a:spcAft>
                <a:buClrTx/>
                <a:buSzTx/>
                <a:buFontTx/>
                <a:buNone/>
                <a:tabLst/>
                <a:defRPr/>
              </a:pPr>
              <a:r>
                <a:rPr kumimoji="0" lang="zh-CN" altLang="en-US" sz="1575" b="0" i="0" u="none" strike="noStrike" kern="0" cap="none" spc="0" normalizeH="0" baseline="0" noProof="0" dirty="0" smtClean="0">
                  <a:ln>
                    <a:noFill/>
                  </a:ln>
                  <a:solidFill>
                    <a:prstClr val="black"/>
                  </a:solidFill>
                  <a:effectLst/>
                  <a:uLnTx/>
                  <a:uFillTx/>
                  <a:latin typeface="HP Simplified" pitchFamily="34" charset="0"/>
                  <a:ea typeface="MS PGothic" pitchFamily="34" charset="-128"/>
                </a:rPr>
                <a:t>多种开发语言支持</a:t>
              </a:r>
              <a:endParaRPr kumimoji="0" lang="en-US" altLang="en-US" sz="1575" b="0" i="0" u="none" strike="noStrike" kern="0" cap="none" spc="0" normalizeH="0" baseline="0" noProof="0" dirty="0">
                <a:ln>
                  <a:noFill/>
                </a:ln>
                <a:solidFill>
                  <a:prstClr val="black"/>
                </a:solidFill>
                <a:effectLst/>
                <a:uLnTx/>
                <a:uFillTx/>
                <a:latin typeface="HP Simplified" pitchFamily="34" charset="0"/>
                <a:ea typeface="MS PGothic" pitchFamily="34" charset="-128"/>
              </a:endParaRPr>
            </a:p>
          </p:txBody>
        </p:sp>
        <p:sp>
          <p:nvSpPr>
            <p:cNvPr id="79" name="TextBox 43"/>
            <p:cNvSpPr txBox="1">
              <a:spLocks noChangeArrowheads="1"/>
            </p:cNvSpPr>
            <p:nvPr/>
          </p:nvSpPr>
          <p:spPr bwMode="auto">
            <a:xfrm>
              <a:off x="7536948" y="3362788"/>
              <a:ext cx="607964" cy="242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defTabSz="573088">
                <a:defRPr>
                  <a:solidFill>
                    <a:schemeClr val="tx1"/>
                  </a:solidFill>
                  <a:latin typeface="HP Simplified" pitchFamily="34" charset="0"/>
                  <a:ea typeface="MS PGothic" pitchFamily="34" charset="-128"/>
                </a:defRPr>
              </a:lvl1pPr>
              <a:lvl2pPr marL="742950" indent="-285750" defTabSz="573088">
                <a:defRPr>
                  <a:solidFill>
                    <a:schemeClr val="tx1"/>
                  </a:solidFill>
                  <a:latin typeface="HP Simplified" pitchFamily="34" charset="0"/>
                  <a:ea typeface="MS PGothic" pitchFamily="34" charset="-128"/>
                </a:defRPr>
              </a:lvl2pPr>
              <a:lvl3pPr marL="1143000" indent="-228600" defTabSz="573088">
                <a:defRPr>
                  <a:solidFill>
                    <a:schemeClr val="tx1"/>
                  </a:solidFill>
                  <a:latin typeface="HP Simplified" pitchFamily="34" charset="0"/>
                  <a:ea typeface="MS PGothic" pitchFamily="34" charset="-128"/>
                </a:defRPr>
              </a:lvl3pPr>
              <a:lvl4pPr marL="1600200" indent="-228600" defTabSz="573088">
                <a:defRPr>
                  <a:solidFill>
                    <a:schemeClr val="tx1"/>
                  </a:solidFill>
                  <a:latin typeface="HP Simplified" pitchFamily="34" charset="0"/>
                  <a:ea typeface="MS PGothic" pitchFamily="34" charset="-128"/>
                </a:defRPr>
              </a:lvl4pPr>
              <a:lvl5pPr marL="2057400" indent="-228600" defTabSz="573088">
                <a:defRPr>
                  <a:solidFill>
                    <a:schemeClr val="tx1"/>
                  </a:solidFill>
                  <a:latin typeface="HP Simplified" pitchFamily="34" charset="0"/>
                  <a:ea typeface="MS PGothic" pitchFamily="34" charset="-128"/>
                </a:defRPr>
              </a:lvl5pPr>
              <a:lvl6pPr marL="25146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6pPr>
              <a:lvl7pPr marL="29718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7pPr>
              <a:lvl8pPr marL="34290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8pPr>
              <a:lvl9pPr marL="3886200" indent="-228600" defTabSz="573088" eaLnBrk="0" fontAlgn="base" hangingPunct="0">
                <a:spcBef>
                  <a:spcPct val="0"/>
                </a:spcBef>
                <a:spcAft>
                  <a:spcPct val="0"/>
                </a:spcAft>
                <a:defRPr>
                  <a:solidFill>
                    <a:schemeClr val="tx1"/>
                  </a:solidFill>
                  <a:latin typeface="HP Simplified" pitchFamily="34" charset="0"/>
                  <a:ea typeface="MS PGothic" pitchFamily="34" charset="-128"/>
                </a:defRPr>
              </a:lvl9pPr>
            </a:lstStyle>
            <a:p>
              <a:pPr marL="0" marR="0" lvl="0" indent="0" defTabSz="573088" eaLnBrk="1" fontAlgn="auto" latinLnBrk="0" hangingPunct="1">
                <a:lnSpc>
                  <a:spcPct val="100000"/>
                </a:lnSpc>
                <a:spcBef>
                  <a:spcPts val="0"/>
                </a:spcBef>
                <a:spcAft>
                  <a:spcPts val="404"/>
                </a:spcAft>
                <a:buClrTx/>
                <a:buSzTx/>
                <a:buFontTx/>
                <a:buNone/>
                <a:tabLst/>
                <a:defRPr/>
              </a:pPr>
              <a:r>
                <a:rPr kumimoji="0" lang="en-US" altLang="en-US" sz="975" b="0" i="0" u="none" strike="noStrike" kern="0" cap="none" spc="0" normalizeH="0" baseline="0" noProof="0" dirty="0">
                  <a:ln>
                    <a:noFill/>
                  </a:ln>
                  <a:solidFill>
                    <a:srgbClr val="000000"/>
                  </a:solidFill>
                  <a:effectLst/>
                  <a:uLnTx/>
                  <a:uFillTx/>
                  <a:latin typeface="HP Simplified" pitchFamily="34" charset="0"/>
                  <a:ea typeface="MS PGothic" pitchFamily="34" charset="-128"/>
                </a:rPr>
                <a:t>more ….</a:t>
              </a:r>
            </a:p>
          </p:txBody>
        </p:sp>
      </p:grpSp>
      <p:sp>
        <p:nvSpPr>
          <p:cNvPr id="82" name="标题 1"/>
          <p:cNvSpPr>
            <a:spLocks noGrp="1"/>
          </p:cNvSpPr>
          <p:nvPr>
            <p:ph type="title"/>
          </p:nvPr>
        </p:nvSpPr>
        <p:spPr>
          <a:xfrm>
            <a:off x="457200" y="274638"/>
            <a:ext cx="8229600" cy="1143000"/>
          </a:xfrm>
        </p:spPr>
        <p:txBody>
          <a:bodyPr>
            <a:normAutofit/>
          </a:bodyPr>
          <a:lstStyle/>
          <a:p>
            <a:r>
              <a:rPr lang="zh-CN" altLang="en-US" sz="3200" dirty="0" smtClean="0">
                <a:latin typeface="Arial" panose="020B0604020202020204" pitchFamily="34" charset="0"/>
                <a:cs typeface="Arial" panose="020B0604020202020204" pitchFamily="34" charset="0"/>
              </a:rPr>
              <a:t>  </a:t>
            </a:r>
            <a:r>
              <a:rPr lang="en-US" sz="3200" dirty="0" smtClean="0">
                <a:latin typeface="Arial" panose="020B0604020202020204" pitchFamily="34" charset="0"/>
                <a:cs typeface="Arial" panose="020B0604020202020204" pitchFamily="34" charset="0"/>
              </a:rPr>
              <a:t>HP </a:t>
            </a:r>
            <a:r>
              <a:rPr lang="en-US" sz="3200" dirty="0">
                <a:latin typeface="Arial" panose="020B0604020202020204" pitchFamily="34" charset="0"/>
                <a:cs typeface="Arial" panose="020B0604020202020204" pitchFamily="34" charset="0"/>
              </a:rPr>
              <a:t>Helion</a:t>
            </a:r>
            <a:r>
              <a:rPr lang="zh-CN" altLang="en-US" sz="3200" dirty="0"/>
              <a:t>开发者</a:t>
            </a:r>
            <a:r>
              <a:rPr lang="zh-CN" altLang="en-US" sz="3200" dirty="0" smtClean="0"/>
              <a:t>平台 支持</a:t>
            </a:r>
            <a:r>
              <a:rPr lang="zh-CN" altLang="en-US" sz="3200" dirty="0"/>
              <a:t>原生应用的</a:t>
            </a:r>
            <a:r>
              <a:rPr lang="zh-CN" altLang="en-US" sz="3200" dirty="0" smtClean="0"/>
              <a:t>开</a:t>
            </a:r>
            <a:r>
              <a:rPr lang="zh-CN" altLang="en-US" sz="3200" dirty="0"/>
              <a:t>发</a:t>
            </a:r>
            <a:endParaRPr lang="en-US" sz="3200" dirty="0"/>
          </a:p>
        </p:txBody>
      </p:sp>
      <p:sp>
        <p:nvSpPr>
          <p:cNvPr id="41" name="TextBox 33"/>
          <p:cNvSpPr txBox="1"/>
          <p:nvPr/>
        </p:nvSpPr>
        <p:spPr>
          <a:xfrm>
            <a:off x="738554" y="1415702"/>
            <a:ext cx="8405446" cy="646331"/>
          </a:xfrm>
          <a:prstGeom prst="rect">
            <a:avLst/>
          </a:prstGeom>
          <a:noFill/>
        </p:spPr>
        <p:txBody>
          <a:bodyPr wrap="square" rtlCol="0">
            <a:spAutoFit/>
          </a:bodyPr>
          <a:lstStyle/>
          <a:p>
            <a:pPr fontAlgn="ctr"/>
            <a:r>
              <a:rPr lang="zh-CN" altLang="en-US" dirty="0" smtClean="0">
                <a:solidFill>
                  <a:schemeClr val="accent1"/>
                </a:solidFill>
              </a:rPr>
              <a:t>您</a:t>
            </a:r>
            <a:r>
              <a:rPr lang="zh-CN" altLang="en-US" dirty="0">
                <a:solidFill>
                  <a:schemeClr val="accent1"/>
                </a:solidFill>
              </a:rPr>
              <a:t>的应用程序</a:t>
            </a:r>
            <a:r>
              <a:rPr lang="en-US" dirty="0">
                <a:solidFill>
                  <a:schemeClr val="accent1"/>
                </a:solidFill>
              </a:rPr>
              <a:t>+</a:t>
            </a:r>
            <a:r>
              <a:rPr lang="zh-CN" altLang="en-US" dirty="0" smtClean="0">
                <a:solidFill>
                  <a:schemeClr val="accent1"/>
                </a:solidFill>
              </a:rPr>
              <a:t>开放云</a:t>
            </a:r>
            <a:r>
              <a:rPr lang="en-US" dirty="0">
                <a:solidFill>
                  <a:schemeClr val="accent1"/>
                </a:solidFill>
              </a:rPr>
              <a:t>= </a:t>
            </a:r>
            <a:r>
              <a:rPr lang="en-US" dirty="0">
                <a:solidFill>
                  <a:srgbClr val="FF0000"/>
                </a:solidFill>
              </a:rPr>
              <a:t>Code On</a:t>
            </a:r>
          </a:p>
          <a:p>
            <a:pPr fontAlgn="ctr"/>
            <a:endParaRPr lang="en-US" altLang="zh-CN" dirty="0">
              <a:solidFill>
                <a:schemeClr val="accent1"/>
              </a:solidFill>
            </a:endParaRPr>
          </a:p>
        </p:txBody>
      </p:sp>
    </p:spTree>
    <p:extLst>
      <p:ext uri="{BB962C8B-B14F-4D97-AF65-F5344CB8AC3E}">
        <p14:creationId xmlns:p14="http://schemas.microsoft.com/office/powerpoint/2010/main" val="46597551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a:t>惠普</a:t>
            </a:r>
            <a:r>
              <a:rPr lang="en-US" altLang="zh-CN" sz="3200" dirty="0"/>
              <a:t>Helion</a:t>
            </a:r>
            <a:r>
              <a:rPr lang="zh-CN" altLang="en-US" sz="3200" dirty="0"/>
              <a:t>开发者</a:t>
            </a:r>
            <a:r>
              <a:rPr lang="zh-CN" altLang="en-US" sz="3200" dirty="0" smtClean="0"/>
              <a:t>平台架构</a:t>
            </a:r>
            <a:endParaRPr lang="en-US" sz="3200" dirty="0"/>
          </a:p>
        </p:txBody>
      </p:sp>
      <p:grpSp>
        <p:nvGrpSpPr>
          <p:cNvPr id="50" name="组合 49"/>
          <p:cNvGrpSpPr/>
          <p:nvPr/>
        </p:nvGrpSpPr>
        <p:grpSpPr>
          <a:xfrm>
            <a:off x="109921" y="1640541"/>
            <a:ext cx="8924158" cy="4547606"/>
            <a:chOff x="677643" y="1714053"/>
            <a:chExt cx="7953065" cy="4052753"/>
          </a:xfrm>
        </p:grpSpPr>
        <p:sp>
          <p:nvSpPr>
            <p:cNvPr id="51" name="Round Diagonal Corner Rectangle 53"/>
            <p:cNvSpPr/>
            <p:nvPr/>
          </p:nvSpPr>
          <p:spPr>
            <a:xfrm>
              <a:off x="677643" y="1714053"/>
              <a:ext cx="1162353" cy="4052753"/>
            </a:xfrm>
            <a:prstGeom prst="round2DiagRect">
              <a:avLst>
                <a:gd name="adj1" fmla="val 0"/>
                <a:gd name="adj2" fmla="val 7626"/>
              </a:avLst>
            </a:prstGeom>
            <a:solidFill>
              <a:srgbClr val="0096D6">
                <a:lumMod val="75000"/>
              </a:srgbClr>
            </a:solidFill>
            <a:ln w="12700" cap="flat" cmpd="sng" algn="ctr">
              <a:solidFill>
                <a:srgbClr val="0196D8"/>
              </a:solidFill>
              <a:prstDash val="soli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Helion Dev Experience</a:t>
              </a:r>
            </a:p>
          </p:txBody>
        </p:sp>
        <p:sp>
          <p:nvSpPr>
            <p:cNvPr id="52" name="Round Diagonal Corner Rectangle 59"/>
            <p:cNvSpPr/>
            <p:nvPr/>
          </p:nvSpPr>
          <p:spPr>
            <a:xfrm>
              <a:off x="787209" y="2127309"/>
              <a:ext cx="933693" cy="3556132"/>
            </a:xfrm>
            <a:prstGeom prst="round2DiagRect">
              <a:avLst>
                <a:gd name="adj1" fmla="val 0"/>
                <a:gd name="adj2" fmla="val 16413"/>
              </a:avLst>
            </a:prstGeom>
            <a:solidFill>
              <a:sysClr val="window" lastClr="FFFFFF"/>
            </a:solidFill>
            <a:ln w="12700" cap="flat" cmpd="sng" algn="ctr">
              <a:solidFill>
                <a:srgbClr val="0196D8"/>
              </a:solidFill>
              <a:prstDash val="soli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black"/>
                </a:solidFill>
                <a:effectLst/>
                <a:uLnTx/>
                <a:uFillTx/>
                <a:latin typeface="HP Simplified"/>
              </a:endParaRPr>
            </a:p>
          </p:txBody>
        </p:sp>
        <p:sp>
          <p:nvSpPr>
            <p:cNvPr id="53" name="Round Diagonal Corner Rectangle 80"/>
            <p:cNvSpPr/>
            <p:nvPr/>
          </p:nvSpPr>
          <p:spPr>
            <a:xfrm>
              <a:off x="1974571" y="1714053"/>
              <a:ext cx="6656137" cy="1943607"/>
            </a:xfrm>
            <a:prstGeom prst="round2DiagRect">
              <a:avLst>
                <a:gd name="adj1" fmla="val 0"/>
                <a:gd name="adj2" fmla="val 7626"/>
              </a:avLst>
            </a:prstGeom>
            <a:solidFill>
              <a:srgbClr val="0096D6">
                <a:lumMod val="75000"/>
              </a:srgbClr>
            </a:solidFill>
            <a:ln w="12700" cap="flat" cmpd="sng" algn="ctr">
              <a:solidFill>
                <a:srgbClr val="0196D8"/>
              </a:solidFill>
              <a:prstDash val="solid"/>
            </a:ln>
            <a:effectLst/>
          </p:spPr>
          <p:txBody>
            <a:bodyPr tIns="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Helion Development Platform</a:t>
              </a:r>
            </a:p>
          </p:txBody>
        </p:sp>
        <p:sp>
          <p:nvSpPr>
            <p:cNvPr id="54" name="Round Diagonal Corner Rectangle 93"/>
            <p:cNvSpPr/>
            <p:nvPr/>
          </p:nvSpPr>
          <p:spPr>
            <a:xfrm>
              <a:off x="2091283" y="1967723"/>
              <a:ext cx="6419140" cy="832463"/>
            </a:xfrm>
            <a:prstGeom prst="round2DiagRect">
              <a:avLst>
                <a:gd name="adj1" fmla="val 0"/>
                <a:gd name="adj2" fmla="val 16413"/>
              </a:avLst>
            </a:prstGeom>
            <a:solidFill>
              <a:sysClr val="window" lastClr="FFFFFF"/>
            </a:solidFill>
            <a:ln w="12700" cap="flat" cmpd="sng" algn="ctr">
              <a:solidFill>
                <a:srgbClr val="0196D8"/>
              </a:solidFill>
              <a:prstDash val="solid"/>
            </a:ln>
            <a:effectLst/>
          </p:spPr>
          <p:txBody>
            <a:bodyPr/>
            <a:lstStyle>
              <a:lvl1pPr>
                <a:defRPr sz="2400">
                  <a:solidFill>
                    <a:schemeClr val="tx1"/>
                  </a:solidFill>
                  <a:latin typeface="HP Simplified" pitchFamily="34" charset="0"/>
                  <a:ea typeface="MS PGothic" pitchFamily="34" charset="-128"/>
                </a:defRPr>
              </a:lvl1pPr>
              <a:lvl2pPr marL="742950" indent="-285750">
                <a:defRPr sz="2400">
                  <a:solidFill>
                    <a:schemeClr val="tx1"/>
                  </a:solidFill>
                  <a:latin typeface="HP Simplified" pitchFamily="34" charset="0"/>
                  <a:ea typeface="MS PGothic" pitchFamily="34" charset="-128"/>
                </a:defRPr>
              </a:lvl2pPr>
              <a:lvl3pPr marL="1143000" indent="-228600">
                <a:defRPr sz="2400">
                  <a:solidFill>
                    <a:schemeClr val="tx1"/>
                  </a:solidFill>
                  <a:latin typeface="HP Simplified" pitchFamily="34" charset="0"/>
                  <a:ea typeface="MS PGothic" pitchFamily="34" charset="-128"/>
                </a:defRPr>
              </a:lvl3pPr>
              <a:lvl4pPr marL="1600200" indent="-228600">
                <a:defRPr sz="2400">
                  <a:solidFill>
                    <a:schemeClr val="tx1"/>
                  </a:solidFill>
                  <a:latin typeface="HP Simplified" pitchFamily="34" charset="0"/>
                  <a:ea typeface="MS PGothic" pitchFamily="34" charset="-128"/>
                </a:defRPr>
              </a:lvl4pPr>
              <a:lvl5pPr marL="2057400" indent="-228600">
                <a:defRPr sz="2400">
                  <a:solidFill>
                    <a:schemeClr val="tx1"/>
                  </a:solidFill>
                  <a:latin typeface="HP Simplified"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HP Simplified"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HP Simplified"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HP Simplified"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HP Simplified" pitchFamily="34"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000" b="0" i="0" u="none" strike="noStrike" kern="0" cap="none" spc="0" normalizeH="0" baseline="0" noProof="0" dirty="0">
                  <a:ln>
                    <a:noFill/>
                  </a:ln>
                  <a:solidFill>
                    <a:prstClr val="black"/>
                  </a:solidFill>
                  <a:effectLst/>
                  <a:uLnTx/>
                  <a:uFillTx/>
                  <a:latin typeface="HP Simplified" pitchFamily="34" charset="0"/>
                  <a:ea typeface="MS PGothic" pitchFamily="34" charset="-128"/>
                </a:rPr>
                <a:t>Application Lifecycle Service – Cloud Foundry</a:t>
              </a:r>
            </a:p>
          </p:txBody>
        </p:sp>
        <p:sp>
          <p:nvSpPr>
            <p:cNvPr id="55" name="Round Diagonal Corner Rectangle 95"/>
            <p:cNvSpPr/>
            <p:nvPr/>
          </p:nvSpPr>
          <p:spPr>
            <a:xfrm>
              <a:off x="2171076" y="2400032"/>
              <a:ext cx="730043" cy="356090"/>
            </a:xfrm>
            <a:prstGeom prst="round2DiagRect">
              <a:avLst>
                <a:gd name="adj1" fmla="val 0"/>
                <a:gd name="adj2" fmla="val 23996"/>
              </a:avLst>
            </a:prstGeom>
            <a:solidFill>
              <a:srgbClr val="0096D6"/>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Java</a:t>
              </a:r>
            </a:p>
          </p:txBody>
        </p:sp>
        <p:sp>
          <p:nvSpPr>
            <p:cNvPr id="56" name="Round Diagonal Corner Rectangle 96"/>
            <p:cNvSpPr/>
            <p:nvPr/>
          </p:nvSpPr>
          <p:spPr>
            <a:xfrm>
              <a:off x="3485868" y="2857351"/>
              <a:ext cx="3658553" cy="747907"/>
            </a:xfrm>
            <a:prstGeom prst="round2DiagRect">
              <a:avLst>
                <a:gd name="adj1" fmla="val 0"/>
                <a:gd name="adj2" fmla="val 16413"/>
              </a:avLst>
            </a:prstGeom>
            <a:solidFill>
              <a:sysClr val="window" lastClr="FFFFFF"/>
            </a:solidFill>
            <a:ln w="12700" cap="flat" cmpd="sng" algn="ctr">
              <a:solidFill>
                <a:srgbClr val="0196D8"/>
              </a:solidFill>
              <a:prstDash val="soli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HP Simplified"/>
                </a:rPr>
                <a:t>Managed Application Services</a:t>
              </a:r>
            </a:p>
          </p:txBody>
        </p:sp>
        <p:sp>
          <p:nvSpPr>
            <p:cNvPr id="57" name="Round Diagonal Corner Rectangle 97"/>
            <p:cNvSpPr/>
            <p:nvPr/>
          </p:nvSpPr>
          <p:spPr>
            <a:xfrm>
              <a:off x="3543033" y="3159849"/>
              <a:ext cx="855091" cy="356090"/>
            </a:xfrm>
            <a:prstGeom prst="round2DiagRect">
              <a:avLst>
                <a:gd name="adj1" fmla="val 0"/>
                <a:gd name="adj2" fmla="val 23996"/>
              </a:avLst>
            </a:prstGeom>
            <a:solidFill>
              <a:srgbClr val="0096D6"/>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HP Simplified"/>
              </a:endParaRPr>
            </a:p>
          </p:txBody>
        </p:sp>
        <p:sp>
          <p:nvSpPr>
            <p:cNvPr id="58" name="Round Diagonal Corner Rectangle 99"/>
            <p:cNvSpPr/>
            <p:nvPr/>
          </p:nvSpPr>
          <p:spPr>
            <a:xfrm>
              <a:off x="4686331" y="3157467"/>
              <a:ext cx="1026586" cy="356090"/>
            </a:xfrm>
            <a:prstGeom prst="round2DiagRect">
              <a:avLst>
                <a:gd name="adj1" fmla="val 0"/>
                <a:gd name="adj2" fmla="val 23996"/>
              </a:avLst>
            </a:prstGeom>
            <a:solidFill>
              <a:srgbClr val="0096D6"/>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Messaging (Beta)</a:t>
              </a:r>
            </a:p>
          </p:txBody>
        </p:sp>
        <p:sp>
          <p:nvSpPr>
            <p:cNvPr id="59" name="Round Diagonal Corner Rectangle 100"/>
            <p:cNvSpPr/>
            <p:nvPr/>
          </p:nvSpPr>
          <p:spPr>
            <a:xfrm>
              <a:off x="3071423" y="2400032"/>
              <a:ext cx="730043" cy="356090"/>
            </a:xfrm>
            <a:prstGeom prst="round2DiagRect">
              <a:avLst>
                <a:gd name="adj1" fmla="val 0"/>
                <a:gd name="adj2" fmla="val 23996"/>
              </a:avLst>
            </a:prstGeom>
            <a:solidFill>
              <a:srgbClr val="0096D6"/>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Python</a:t>
              </a:r>
            </a:p>
          </p:txBody>
        </p:sp>
        <p:sp>
          <p:nvSpPr>
            <p:cNvPr id="60" name="Round Diagonal Corner Rectangle 101"/>
            <p:cNvSpPr/>
            <p:nvPr/>
          </p:nvSpPr>
          <p:spPr>
            <a:xfrm>
              <a:off x="3886022" y="2400032"/>
              <a:ext cx="730043" cy="356090"/>
            </a:xfrm>
            <a:prstGeom prst="round2DiagRect">
              <a:avLst>
                <a:gd name="adj1" fmla="val 0"/>
                <a:gd name="adj2" fmla="val 23996"/>
              </a:avLst>
            </a:prstGeom>
            <a:solidFill>
              <a:srgbClr val="0096D6"/>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Ruby</a:t>
              </a:r>
            </a:p>
          </p:txBody>
        </p:sp>
        <p:sp>
          <p:nvSpPr>
            <p:cNvPr id="61" name="Round Diagonal Corner Rectangle 35"/>
            <p:cNvSpPr/>
            <p:nvPr/>
          </p:nvSpPr>
          <p:spPr>
            <a:xfrm>
              <a:off x="6001123" y="3159849"/>
              <a:ext cx="1086133" cy="356090"/>
            </a:xfrm>
            <a:prstGeom prst="round2DiagRect">
              <a:avLst>
                <a:gd name="adj1" fmla="val 0"/>
                <a:gd name="adj2" fmla="val 23996"/>
              </a:avLst>
            </a:prstGeom>
            <a:solidFill>
              <a:srgbClr val="0096D6"/>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00" b="0" i="0" u="none" strike="noStrike" kern="0" cap="none" spc="0" normalizeH="0" baseline="0" noProof="0" dirty="0">
                <a:ln>
                  <a:noFill/>
                </a:ln>
                <a:solidFill>
                  <a:prstClr val="white"/>
                </a:solidFill>
                <a:effectLst/>
                <a:uLnTx/>
                <a:uFillTx/>
                <a:latin typeface="HP Simplified"/>
              </a:endParaRPr>
            </a:p>
          </p:txBody>
        </p:sp>
        <p:sp>
          <p:nvSpPr>
            <p:cNvPr id="62" name="Round Diagonal Corner Rectangle 36"/>
            <p:cNvSpPr/>
            <p:nvPr/>
          </p:nvSpPr>
          <p:spPr>
            <a:xfrm>
              <a:off x="4743496" y="2400032"/>
              <a:ext cx="731234" cy="356090"/>
            </a:xfrm>
            <a:prstGeom prst="round2DiagRect">
              <a:avLst>
                <a:gd name="adj1" fmla="val 0"/>
                <a:gd name="adj2" fmla="val 23996"/>
              </a:avLst>
            </a:prstGeom>
            <a:solidFill>
              <a:srgbClr val="0096D6"/>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Node.js</a:t>
              </a:r>
            </a:p>
          </p:txBody>
        </p:sp>
        <p:sp>
          <p:nvSpPr>
            <p:cNvPr id="63" name="Round Diagonal Corner Rectangle 37"/>
            <p:cNvSpPr/>
            <p:nvPr/>
          </p:nvSpPr>
          <p:spPr>
            <a:xfrm>
              <a:off x="5658134" y="2400032"/>
              <a:ext cx="730043" cy="356090"/>
            </a:xfrm>
            <a:prstGeom prst="round2DiagRect">
              <a:avLst>
                <a:gd name="adj1" fmla="val 0"/>
                <a:gd name="adj2" fmla="val 23996"/>
              </a:avLst>
            </a:prstGeom>
            <a:solidFill>
              <a:srgbClr val="0096D6"/>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PHP</a:t>
              </a:r>
            </a:p>
          </p:txBody>
        </p:sp>
        <p:sp>
          <p:nvSpPr>
            <p:cNvPr id="64" name="Round Diagonal Corner Rectangle 39"/>
            <p:cNvSpPr/>
            <p:nvPr/>
          </p:nvSpPr>
          <p:spPr>
            <a:xfrm>
              <a:off x="1981717" y="3744598"/>
              <a:ext cx="6648991" cy="2022208"/>
            </a:xfrm>
            <a:prstGeom prst="round2DiagRect">
              <a:avLst>
                <a:gd name="adj1" fmla="val 0"/>
                <a:gd name="adj2" fmla="val 7626"/>
              </a:avLst>
            </a:prstGeom>
            <a:solidFill>
              <a:srgbClr val="0096D6"/>
            </a:solidFill>
            <a:ln w="12700" cap="flat" cmpd="sng" algn="ctr">
              <a:solidFill>
                <a:srgbClr val="0196D8"/>
              </a:solidFill>
              <a:prstDash val="soli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Helion OpenStack</a:t>
              </a:r>
            </a:p>
          </p:txBody>
        </p:sp>
        <p:sp>
          <p:nvSpPr>
            <p:cNvPr id="65" name="Round Diagonal Corner Rectangle 40"/>
            <p:cNvSpPr/>
            <p:nvPr/>
          </p:nvSpPr>
          <p:spPr>
            <a:xfrm>
              <a:off x="2104383" y="4114979"/>
              <a:ext cx="3153596" cy="747907"/>
            </a:xfrm>
            <a:prstGeom prst="round2DiagRect">
              <a:avLst>
                <a:gd name="adj1" fmla="val 0"/>
                <a:gd name="adj2" fmla="val 16413"/>
              </a:avLst>
            </a:prstGeom>
            <a:solidFill>
              <a:sysClr val="window" lastClr="FFFFFF"/>
            </a:solidFill>
            <a:ln w="12700" cap="flat" cmpd="sng" algn="ctr">
              <a:solidFill>
                <a:srgbClr val="0196D8"/>
              </a:solidFill>
              <a:prstDash val="soli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HP Simplified"/>
                </a:rPr>
                <a:t>Foundation Services</a:t>
              </a:r>
            </a:p>
          </p:txBody>
        </p:sp>
        <p:sp>
          <p:nvSpPr>
            <p:cNvPr id="66" name="Round Diagonal Corner Rectangle 42"/>
            <p:cNvSpPr/>
            <p:nvPr/>
          </p:nvSpPr>
          <p:spPr>
            <a:xfrm>
              <a:off x="2092474" y="4935533"/>
              <a:ext cx="6423904" cy="747907"/>
            </a:xfrm>
            <a:prstGeom prst="round2DiagRect">
              <a:avLst>
                <a:gd name="adj1" fmla="val 0"/>
                <a:gd name="adj2" fmla="val 16413"/>
              </a:avLst>
            </a:prstGeom>
            <a:solidFill>
              <a:sysClr val="window" lastClr="FFFFFF"/>
            </a:solidFill>
            <a:ln w="12700" cap="flat" cmpd="sng" algn="ctr">
              <a:solidFill>
                <a:srgbClr val="0196D8"/>
              </a:solidFill>
              <a:prstDash val="soli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HP Simplified"/>
                </a:rPr>
                <a:t>Infrastructure Services</a:t>
              </a:r>
            </a:p>
          </p:txBody>
        </p:sp>
        <p:sp>
          <p:nvSpPr>
            <p:cNvPr id="67" name="Round Diagonal Corner Rectangle 65"/>
            <p:cNvSpPr/>
            <p:nvPr/>
          </p:nvSpPr>
          <p:spPr>
            <a:xfrm>
              <a:off x="5372309" y="4114979"/>
              <a:ext cx="3135732" cy="747907"/>
            </a:xfrm>
            <a:prstGeom prst="round2DiagRect">
              <a:avLst>
                <a:gd name="adj1" fmla="val 0"/>
                <a:gd name="adj2" fmla="val 16413"/>
              </a:avLst>
            </a:prstGeom>
            <a:solidFill>
              <a:sysClr val="window" lastClr="FFFFFF"/>
            </a:solidFill>
            <a:ln w="12700" cap="flat" cmpd="sng" algn="ctr">
              <a:solidFill>
                <a:srgbClr val="0196D8"/>
              </a:solidFill>
              <a:prstDash val="solid"/>
            </a:ln>
            <a:effectLst/>
          </p:spPr>
          <p:txBody>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HP Simplified"/>
                </a:rPr>
                <a:t>Network Services</a:t>
              </a:r>
            </a:p>
          </p:txBody>
        </p:sp>
        <p:sp>
          <p:nvSpPr>
            <p:cNvPr id="68" name="Round Diagonal Corner Rectangle 41"/>
            <p:cNvSpPr/>
            <p:nvPr/>
          </p:nvSpPr>
          <p:spPr>
            <a:xfrm>
              <a:off x="2190131" y="4413904"/>
              <a:ext cx="730043" cy="354899"/>
            </a:xfrm>
            <a:prstGeom prst="round2DiagRect">
              <a:avLst>
                <a:gd name="adj1" fmla="val 0"/>
                <a:gd name="adj2" fmla="val 23996"/>
              </a:avLst>
            </a:prstGeom>
            <a:solidFill>
              <a:srgbClr val="0096D6"/>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Keystone</a:t>
              </a:r>
            </a:p>
          </p:txBody>
        </p:sp>
        <p:sp>
          <p:nvSpPr>
            <p:cNvPr id="69" name="Round Diagonal Corner Rectangle 46"/>
            <p:cNvSpPr/>
            <p:nvPr/>
          </p:nvSpPr>
          <p:spPr>
            <a:xfrm>
              <a:off x="3266736" y="4413904"/>
              <a:ext cx="731234" cy="354899"/>
            </a:xfrm>
            <a:prstGeom prst="round2DiagRect">
              <a:avLst>
                <a:gd name="adj1" fmla="val 0"/>
                <a:gd name="adj2" fmla="val 23996"/>
              </a:avLst>
            </a:prstGeom>
            <a:solidFill>
              <a:srgbClr val="0096D6"/>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Horizon</a:t>
              </a:r>
            </a:p>
          </p:txBody>
        </p:sp>
        <p:sp>
          <p:nvSpPr>
            <p:cNvPr id="70" name="Round Diagonal Corner Rectangle 48"/>
            <p:cNvSpPr/>
            <p:nvPr/>
          </p:nvSpPr>
          <p:spPr>
            <a:xfrm>
              <a:off x="4343342" y="4400803"/>
              <a:ext cx="764580" cy="354899"/>
            </a:xfrm>
            <a:prstGeom prst="round2DiagRect">
              <a:avLst>
                <a:gd name="adj1" fmla="val 0"/>
                <a:gd name="adj2" fmla="val 23996"/>
              </a:avLst>
            </a:prstGeom>
            <a:solidFill>
              <a:srgbClr val="0096D6"/>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Ceilometer,</a:t>
              </a:r>
              <a:br>
                <a:rPr kumimoji="0" lang="en-US" sz="1000" b="0" i="0" u="none" strike="noStrike" kern="0" cap="none" spc="0" normalizeH="0" baseline="0" noProof="0" dirty="0">
                  <a:ln>
                    <a:noFill/>
                  </a:ln>
                  <a:solidFill>
                    <a:prstClr val="white"/>
                  </a:solidFill>
                  <a:effectLst/>
                  <a:uLnTx/>
                  <a:uFillTx/>
                  <a:latin typeface="HP Simplified"/>
                </a:rPr>
              </a:br>
              <a:r>
                <a:rPr kumimoji="0" lang="en-US" sz="1000" b="0" i="0" u="none" strike="noStrike" kern="0" cap="none" spc="0" normalizeH="0" baseline="0" noProof="0" dirty="0">
                  <a:ln>
                    <a:noFill/>
                  </a:ln>
                  <a:solidFill>
                    <a:prstClr val="white"/>
                  </a:solidFill>
                  <a:effectLst/>
                  <a:uLnTx/>
                  <a:uFillTx/>
                  <a:latin typeface="HP Simplified"/>
                </a:rPr>
                <a:t>Monitoring</a:t>
              </a:r>
            </a:p>
          </p:txBody>
        </p:sp>
        <p:sp>
          <p:nvSpPr>
            <p:cNvPr id="71" name="Round Diagonal Corner Rectangle 66"/>
            <p:cNvSpPr/>
            <p:nvPr/>
          </p:nvSpPr>
          <p:spPr>
            <a:xfrm>
              <a:off x="5543804" y="4400803"/>
              <a:ext cx="730043" cy="354899"/>
            </a:xfrm>
            <a:prstGeom prst="round2DiagRect">
              <a:avLst>
                <a:gd name="adj1" fmla="val 0"/>
                <a:gd name="adj2" fmla="val 23996"/>
              </a:avLst>
            </a:prstGeom>
            <a:solidFill>
              <a:srgbClr val="0096D6"/>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DNS</a:t>
              </a:r>
            </a:p>
          </p:txBody>
        </p:sp>
        <p:sp>
          <p:nvSpPr>
            <p:cNvPr id="72" name="Round Diagonal Corner Rectangle 67"/>
            <p:cNvSpPr/>
            <p:nvPr/>
          </p:nvSpPr>
          <p:spPr>
            <a:xfrm>
              <a:off x="6590635" y="4413904"/>
              <a:ext cx="730044" cy="354899"/>
            </a:xfrm>
            <a:prstGeom prst="round2DiagRect">
              <a:avLst>
                <a:gd name="adj1" fmla="val 0"/>
                <a:gd name="adj2" fmla="val 23996"/>
              </a:avLst>
            </a:prstGeom>
            <a:solidFill>
              <a:srgbClr val="0096D6"/>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LB</a:t>
              </a:r>
            </a:p>
          </p:txBody>
        </p:sp>
        <p:sp>
          <p:nvSpPr>
            <p:cNvPr id="73" name="Round Diagonal Corner Rectangle 68"/>
            <p:cNvSpPr/>
            <p:nvPr/>
          </p:nvSpPr>
          <p:spPr>
            <a:xfrm>
              <a:off x="7637468" y="4413904"/>
              <a:ext cx="764580" cy="354899"/>
            </a:xfrm>
            <a:prstGeom prst="round2DiagRect">
              <a:avLst>
                <a:gd name="adj1" fmla="val 0"/>
                <a:gd name="adj2" fmla="val 23996"/>
              </a:avLst>
            </a:prstGeom>
            <a:solidFill>
              <a:srgbClr val="0096D6"/>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VPN</a:t>
              </a:r>
            </a:p>
          </p:txBody>
        </p:sp>
        <p:sp>
          <p:nvSpPr>
            <p:cNvPr id="74" name="Round Diagonal Corner Rectangle 70"/>
            <p:cNvSpPr/>
            <p:nvPr/>
          </p:nvSpPr>
          <p:spPr>
            <a:xfrm>
              <a:off x="2185367" y="5230885"/>
              <a:ext cx="730043" cy="354899"/>
            </a:xfrm>
            <a:prstGeom prst="round2DiagRect">
              <a:avLst>
                <a:gd name="adj1" fmla="val 0"/>
                <a:gd name="adj2" fmla="val 23996"/>
              </a:avLst>
            </a:prstGeom>
            <a:solidFill>
              <a:srgbClr val="535455"/>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Nova</a:t>
              </a:r>
            </a:p>
          </p:txBody>
        </p:sp>
        <p:sp>
          <p:nvSpPr>
            <p:cNvPr id="75" name="Round Diagonal Corner Rectangle 81"/>
            <p:cNvSpPr/>
            <p:nvPr/>
          </p:nvSpPr>
          <p:spPr>
            <a:xfrm>
              <a:off x="3272690" y="5230885"/>
              <a:ext cx="730044" cy="354899"/>
            </a:xfrm>
            <a:prstGeom prst="round2DiagRect">
              <a:avLst>
                <a:gd name="adj1" fmla="val 0"/>
                <a:gd name="adj2" fmla="val 23996"/>
              </a:avLst>
            </a:prstGeom>
            <a:solidFill>
              <a:srgbClr val="535455"/>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Neutron</a:t>
              </a:r>
            </a:p>
          </p:txBody>
        </p:sp>
        <p:sp>
          <p:nvSpPr>
            <p:cNvPr id="76" name="Round Diagonal Corner Rectangle 82"/>
            <p:cNvSpPr/>
            <p:nvPr/>
          </p:nvSpPr>
          <p:spPr>
            <a:xfrm>
              <a:off x="4361205" y="5230885"/>
              <a:ext cx="764580" cy="354899"/>
            </a:xfrm>
            <a:prstGeom prst="round2DiagRect">
              <a:avLst>
                <a:gd name="adj1" fmla="val 0"/>
                <a:gd name="adj2" fmla="val 23996"/>
              </a:avLst>
            </a:prstGeom>
            <a:solidFill>
              <a:srgbClr val="535455"/>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Cinder</a:t>
              </a:r>
            </a:p>
          </p:txBody>
        </p:sp>
        <p:sp>
          <p:nvSpPr>
            <p:cNvPr id="77" name="Round Diagonal Corner Rectangle 83"/>
            <p:cNvSpPr/>
            <p:nvPr/>
          </p:nvSpPr>
          <p:spPr>
            <a:xfrm>
              <a:off x="5483066" y="5230885"/>
              <a:ext cx="730044" cy="354899"/>
            </a:xfrm>
            <a:prstGeom prst="round2DiagRect">
              <a:avLst>
                <a:gd name="adj1" fmla="val 0"/>
                <a:gd name="adj2" fmla="val 23996"/>
              </a:avLst>
            </a:prstGeom>
            <a:solidFill>
              <a:srgbClr val="535455"/>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Swift</a:t>
              </a:r>
            </a:p>
          </p:txBody>
        </p:sp>
        <p:sp>
          <p:nvSpPr>
            <p:cNvPr id="78" name="Round Diagonal Corner Rectangle 84"/>
            <p:cNvSpPr/>
            <p:nvPr/>
          </p:nvSpPr>
          <p:spPr>
            <a:xfrm>
              <a:off x="6571580" y="5230885"/>
              <a:ext cx="730044" cy="354899"/>
            </a:xfrm>
            <a:prstGeom prst="round2DiagRect">
              <a:avLst>
                <a:gd name="adj1" fmla="val 0"/>
                <a:gd name="adj2" fmla="val 23996"/>
              </a:avLst>
            </a:prstGeom>
            <a:solidFill>
              <a:srgbClr val="535455"/>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Glance</a:t>
              </a:r>
            </a:p>
          </p:txBody>
        </p:sp>
        <p:sp>
          <p:nvSpPr>
            <p:cNvPr id="79" name="Round Diagonal Corner Rectangle 85"/>
            <p:cNvSpPr/>
            <p:nvPr/>
          </p:nvSpPr>
          <p:spPr>
            <a:xfrm>
              <a:off x="7658905" y="5230885"/>
              <a:ext cx="764580" cy="354899"/>
            </a:xfrm>
            <a:prstGeom prst="round2DiagRect">
              <a:avLst>
                <a:gd name="adj1" fmla="val 0"/>
                <a:gd name="adj2" fmla="val 23996"/>
              </a:avLst>
            </a:prstGeom>
            <a:solidFill>
              <a:srgbClr val="535455"/>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TripleO,</a:t>
              </a:r>
              <a:br>
                <a:rPr kumimoji="0" lang="en-US" sz="1000" b="0" i="0" u="none" strike="noStrike" kern="0" cap="none" spc="0" normalizeH="0" baseline="0" noProof="0" dirty="0">
                  <a:ln>
                    <a:noFill/>
                  </a:ln>
                  <a:solidFill>
                    <a:prstClr val="white"/>
                  </a:solidFill>
                  <a:effectLst/>
                  <a:uLnTx/>
                  <a:uFillTx/>
                  <a:latin typeface="HP Simplified"/>
                </a:rPr>
              </a:br>
              <a:r>
                <a:rPr kumimoji="0" lang="en-US" sz="1000" b="0" i="0" u="none" strike="noStrike" kern="0" cap="none" spc="0" normalizeH="0" baseline="0" noProof="0" dirty="0">
                  <a:ln>
                    <a:noFill/>
                  </a:ln>
                  <a:solidFill>
                    <a:prstClr val="white"/>
                  </a:solidFill>
                  <a:effectLst/>
                  <a:uLnTx/>
                  <a:uFillTx/>
                  <a:latin typeface="HP Simplified"/>
                </a:rPr>
                <a:t>Heat</a:t>
              </a:r>
            </a:p>
          </p:txBody>
        </p:sp>
        <p:sp>
          <p:nvSpPr>
            <p:cNvPr id="80" name="Round Diagonal Corner Rectangle 54"/>
            <p:cNvSpPr/>
            <p:nvPr/>
          </p:nvSpPr>
          <p:spPr>
            <a:xfrm>
              <a:off x="890820" y="5235649"/>
              <a:ext cx="730044" cy="356089"/>
            </a:xfrm>
            <a:prstGeom prst="round2DiagRect">
              <a:avLst>
                <a:gd name="adj1" fmla="val 0"/>
                <a:gd name="adj2" fmla="val 23996"/>
              </a:avLst>
            </a:prstGeom>
            <a:solidFill>
              <a:srgbClr val="0096D6"/>
            </a:solidFill>
            <a:ln w="12700" cap="flat" cmpd="sng" algn="ctr">
              <a:solidFill>
                <a:srgbClr val="0196D8"/>
              </a:solidFill>
              <a:prstDash val="solid"/>
            </a:ln>
            <a:effectLst/>
          </p:spPr>
          <p:txBody>
            <a:bodyPr anchor="ctr"/>
            <a:lstStyle>
              <a:lvl1pPr>
                <a:defRPr sz="2400">
                  <a:solidFill>
                    <a:schemeClr val="tx1"/>
                  </a:solidFill>
                  <a:latin typeface="HP Simplified" pitchFamily="34" charset="0"/>
                  <a:ea typeface="MS PGothic" pitchFamily="34" charset="-128"/>
                </a:defRPr>
              </a:lvl1pPr>
              <a:lvl2pPr marL="742950" indent="-285750">
                <a:defRPr sz="2400">
                  <a:solidFill>
                    <a:schemeClr val="tx1"/>
                  </a:solidFill>
                  <a:latin typeface="HP Simplified" pitchFamily="34" charset="0"/>
                  <a:ea typeface="MS PGothic" pitchFamily="34" charset="-128"/>
                </a:defRPr>
              </a:lvl2pPr>
              <a:lvl3pPr marL="1143000" indent="-228600">
                <a:defRPr sz="2400">
                  <a:solidFill>
                    <a:schemeClr val="tx1"/>
                  </a:solidFill>
                  <a:latin typeface="HP Simplified" pitchFamily="34" charset="0"/>
                  <a:ea typeface="MS PGothic" pitchFamily="34" charset="-128"/>
                </a:defRPr>
              </a:lvl3pPr>
              <a:lvl4pPr marL="1600200" indent="-228600">
                <a:defRPr sz="2400">
                  <a:solidFill>
                    <a:schemeClr val="tx1"/>
                  </a:solidFill>
                  <a:latin typeface="HP Simplified" pitchFamily="34" charset="0"/>
                  <a:ea typeface="MS PGothic" pitchFamily="34" charset="-128"/>
                </a:defRPr>
              </a:lvl4pPr>
              <a:lvl5pPr marL="2057400" indent="-228600">
                <a:defRPr sz="2400">
                  <a:solidFill>
                    <a:schemeClr val="tx1"/>
                  </a:solidFill>
                  <a:latin typeface="HP Simplified"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HP Simplified"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HP Simplified"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HP Simplified"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HP Simplified" pitchFamily="34"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en-US" sz="1000" b="0" i="0" u="none" strike="noStrike" kern="0" cap="none" spc="0" normalizeH="0" baseline="0" noProof="0" dirty="0">
                  <a:ln>
                    <a:noFill/>
                  </a:ln>
                  <a:solidFill>
                    <a:srgbClr val="FFFFFF"/>
                  </a:solidFill>
                  <a:effectLst/>
                  <a:uLnTx/>
                  <a:uFillTx/>
                  <a:latin typeface="HP Simplified" pitchFamily="34" charset="0"/>
                  <a:ea typeface="MS PGothic" pitchFamily="34" charset="-128"/>
                </a:rPr>
                <a:t>CLI’s</a:t>
              </a:r>
            </a:p>
          </p:txBody>
        </p:sp>
        <p:sp>
          <p:nvSpPr>
            <p:cNvPr id="81" name="Round Diagonal Corner Rectangle 55"/>
            <p:cNvSpPr/>
            <p:nvPr/>
          </p:nvSpPr>
          <p:spPr>
            <a:xfrm>
              <a:off x="890820" y="4492506"/>
              <a:ext cx="730044" cy="354899"/>
            </a:xfrm>
            <a:prstGeom prst="round2DiagRect">
              <a:avLst>
                <a:gd name="adj1" fmla="val 0"/>
                <a:gd name="adj2" fmla="val 23996"/>
              </a:avLst>
            </a:prstGeom>
            <a:solidFill>
              <a:srgbClr val="0096D6"/>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Language</a:t>
              </a:r>
              <a:br>
                <a:rPr kumimoji="0" lang="en-US" sz="1000" b="0" i="0" u="none" strike="noStrike" kern="0" cap="none" spc="0" normalizeH="0" baseline="0" noProof="0" dirty="0">
                  <a:ln>
                    <a:noFill/>
                  </a:ln>
                  <a:solidFill>
                    <a:prstClr val="white"/>
                  </a:solidFill>
                  <a:effectLst/>
                  <a:uLnTx/>
                  <a:uFillTx/>
                  <a:latin typeface="HP Simplified"/>
                </a:rPr>
              </a:br>
              <a:r>
                <a:rPr kumimoji="0" lang="en-US" sz="1000" b="0" i="0" u="none" strike="noStrike" kern="0" cap="none" spc="0" normalizeH="0" baseline="0" noProof="0" dirty="0">
                  <a:ln>
                    <a:noFill/>
                  </a:ln>
                  <a:solidFill>
                    <a:prstClr val="white"/>
                  </a:solidFill>
                  <a:effectLst/>
                  <a:uLnTx/>
                  <a:uFillTx/>
                  <a:latin typeface="HP Simplified"/>
                </a:rPr>
                <a:t>Bindings</a:t>
              </a:r>
            </a:p>
          </p:txBody>
        </p:sp>
        <p:sp>
          <p:nvSpPr>
            <p:cNvPr id="82" name="Round Diagonal Corner Rectangle 56"/>
            <p:cNvSpPr/>
            <p:nvPr/>
          </p:nvSpPr>
          <p:spPr>
            <a:xfrm>
              <a:off x="890820" y="3749362"/>
              <a:ext cx="730044" cy="354899"/>
            </a:xfrm>
            <a:prstGeom prst="round2DiagRect">
              <a:avLst>
                <a:gd name="adj1" fmla="val 0"/>
                <a:gd name="adj2" fmla="val 23996"/>
              </a:avLst>
            </a:prstGeom>
            <a:solidFill>
              <a:srgbClr val="0096D6"/>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CI/CD Tools</a:t>
              </a:r>
            </a:p>
          </p:txBody>
        </p:sp>
        <p:sp>
          <p:nvSpPr>
            <p:cNvPr id="83" name="Round Diagonal Corner Rectangle 57"/>
            <p:cNvSpPr/>
            <p:nvPr/>
          </p:nvSpPr>
          <p:spPr>
            <a:xfrm>
              <a:off x="890820" y="3005027"/>
              <a:ext cx="730044" cy="356090"/>
            </a:xfrm>
            <a:prstGeom prst="round2DiagRect">
              <a:avLst>
                <a:gd name="adj1" fmla="val 0"/>
                <a:gd name="adj2" fmla="val 23996"/>
              </a:avLst>
            </a:prstGeom>
            <a:solidFill>
              <a:srgbClr val="0096D6"/>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IDE Plugins</a:t>
              </a:r>
            </a:p>
          </p:txBody>
        </p:sp>
        <p:sp>
          <p:nvSpPr>
            <p:cNvPr id="84" name="Round Diagonal Corner Rectangle 58"/>
            <p:cNvSpPr/>
            <p:nvPr/>
          </p:nvSpPr>
          <p:spPr>
            <a:xfrm>
              <a:off x="890820" y="2261884"/>
              <a:ext cx="730044" cy="356090"/>
            </a:xfrm>
            <a:prstGeom prst="round2DiagRect">
              <a:avLst>
                <a:gd name="adj1" fmla="val 0"/>
                <a:gd name="adj2" fmla="val 23996"/>
              </a:avLst>
            </a:prstGeom>
            <a:solidFill>
              <a:srgbClr val="0096D6"/>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Dev Portal</a:t>
              </a:r>
            </a:p>
          </p:txBody>
        </p:sp>
        <p:sp>
          <p:nvSpPr>
            <p:cNvPr id="85" name="Round Diagonal Corner Rectangle 45"/>
            <p:cNvSpPr/>
            <p:nvPr/>
          </p:nvSpPr>
          <p:spPr>
            <a:xfrm>
              <a:off x="6515607" y="2171372"/>
              <a:ext cx="1911451" cy="571649"/>
            </a:xfrm>
            <a:prstGeom prst="round2DiagRect">
              <a:avLst>
                <a:gd name="adj1" fmla="val 0"/>
                <a:gd name="adj2" fmla="val 23996"/>
              </a:avLst>
            </a:prstGeom>
            <a:solidFill>
              <a:srgbClr val="0096D6"/>
            </a:solidFill>
            <a:ln w="12700" cap="flat" cmpd="sng" algn="ctr">
              <a:solidFill>
                <a:srgbClr val="0196D8"/>
              </a:solidFill>
              <a:prstDash val="solid"/>
            </a:ln>
            <a:effectLst/>
          </p:spPr>
          <p:txBody>
            <a:bodyPr tIns="0"/>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Unmanaged App Services</a:t>
              </a:r>
            </a:p>
          </p:txBody>
        </p:sp>
        <p:sp>
          <p:nvSpPr>
            <p:cNvPr id="86" name="Round Diagonal Corner Rectangle 47"/>
            <p:cNvSpPr/>
            <p:nvPr/>
          </p:nvSpPr>
          <p:spPr>
            <a:xfrm>
              <a:off x="6515607" y="2342868"/>
              <a:ext cx="569267" cy="170304"/>
            </a:xfrm>
            <a:prstGeom prst="round2DiagRect">
              <a:avLst>
                <a:gd name="adj1" fmla="val 0"/>
                <a:gd name="adj2" fmla="val 23996"/>
              </a:avLst>
            </a:prstGeom>
            <a:solidFill>
              <a:srgbClr val="0096D6">
                <a:lumMod val="75000"/>
              </a:srgbClr>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HP Simplified"/>
                </a:rPr>
                <a:t>MySQL</a:t>
              </a:r>
            </a:p>
          </p:txBody>
        </p:sp>
        <p:sp>
          <p:nvSpPr>
            <p:cNvPr id="87" name="Round Diagonal Corner Rectangle 49"/>
            <p:cNvSpPr/>
            <p:nvPr/>
          </p:nvSpPr>
          <p:spPr>
            <a:xfrm>
              <a:off x="7144421" y="2551282"/>
              <a:ext cx="637150" cy="191740"/>
            </a:xfrm>
            <a:prstGeom prst="round2DiagRect">
              <a:avLst>
                <a:gd name="adj1" fmla="val 0"/>
                <a:gd name="adj2" fmla="val 23996"/>
              </a:avLst>
            </a:prstGeom>
            <a:solidFill>
              <a:srgbClr val="0096D6">
                <a:lumMod val="75000"/>
              </a:srgbClr>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HP Simplified"/>
                </a:rPr>
                <a:t>MongoDB</a:t>
              </a:r>
            </a:p>
          </p:txBody>
        </p:sp>
        <p:sp>
          <p:nvSpPr>
            <p:cNvPr id="88" name="Round Diagonal Corner Rectangle 50"/>
            <p:cNvSpPr/>
            <p:nvPr/>
          </p:nvSpPr>
          <p:spPr>
            <a:xfrm>
              <a:off x="6515607" y="2572718"/>
              <a:ext cx="569267" cy="170303"/>
            </a:xfrm>
            <a:prstGeom prst="round2DiagRect">
              <a:avLst>
                <a:gd name="adj1" fmla="val 0"/>
                <a:gd name="adj2" fmla="val 23996"/>
              </a:avLst>
            </a:prstGeom>
            <a:solidFill>
              <a:srgbClr val="0096D6">
                <a:lumMod val="75000"/>
              </a:srgbClr>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HP Simplified"/>
                </a:rPr>
                <a:t>Postgres</a:t>
              </a:r>
            </a:p>
          </p:txBody>
        </p:sp>
        <p:sp>
          <p:nvSpPr>
            <p:cNvPr id="89" name="Round Diagonal Corner Rectangle 51"/>
            <p:cNvSpPr/>
            <p:nvPr/>
          </p:nvSpPr>
          <p:spPr>
            <a:xfrm>
              <a:off x="7144421" y="2342868"/>
              <a:ext cx="569267" cy="170304"/>
            </a:xfrm>
            <a:prstGeom prst="round2DiagRect">
              <a:avLst>
                <a:gd name="adj1" fmla="val 0"/>
                <a:gd name="adj2" fmla="val 23996"/>
              </a:avLst>
            </a:prstGeom>
            <a:solidFill>
              <a:srgbClr val="0096D6">
                <a:lumMod val="75000"/>
              </a:srgbClr>
            </a:solidFill>
            <a:ln w="12700" cap="flat" cmpd="sng" algn="ctr">
              <a:solidFill>
                <a:srgbClr val="0196D8"/>
              </a:solidFill>
              <a:prstDash val="solid"/>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HP Simplified"/>
                </a:rPr>
                <a:t>Redis</a:t>
              </a:r>
            </a:p>
          </p:txBody>
        </p:sp>
        <p:sp>
          <p:nvSpPr>
            <p:cNvPr id="90" name="Round Diagonal Corner Rectangle 52"/>
            <p:cNvSpPr/>
            <p:nvPr/>
          </p:nvSpPr>
          <p:spPr>
            <a:xfrm>
              <a:off x="7820872" y="2342868"/>
              <a:ext cx="569267" cy="170304"/>
            </a:xfrm>
            <a:prstGeom prst="round2DiagRect">
              <a:avLst>
                <a:gd name="adj1" fmla="val 0"/>
                <a:gd name="adj2" fmla="val 23996"/>
              </a:avLst>
            </a:prstGeom>
            <a:solidFill>
              <a:srgbClr val="0096D6">
                <a:lumMod val="75000"/>
              </a:srgbClr>
            </a:solidFill>
            <a:ln w="12700" cap="flat" cmpd="sng" algn="ctr">
              <a:solidFill>
                <a:srgbClr val="0196D8"/>
              </a:solidFill>
              <a:prstDash val="solid"/>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HP Simplified"/>
                </a:rPr>
                <a:t>Filesystem</a:t>
              </a:r>
            </a:p>
          </p:txBody>
        </p:sp>
        <p:sp>
          <p:nvSpPr>
            <p:cNvPr id="91" name="Round Diagonal Corner Rectangle 78"/>
            <p:cNvSpPr/>
            <p:nvPr/>
          </p:nvSpPr>
          <p:spPr>
            <a:xfrm>
              <a:off x="7830400" y="2572718"/>
              <a:ext cx="569267" cy="170303"/>
            </a:xfrm>
            <a:prstGeom prst="round2DiagRect">
              <a:avLst>
                <a:gd name="adj1" fmla="val 0"/>
                <a:gd name="adj2" fmla="val 23996"/>
              </a:avLst>
            </a:prstGeom>
            <a:solidFill>
              <a:srgbClr val="0096D6">
                <a:lumMod val="75000"/>
              </a:srgbClr>
            </a:solidFill>
            <a:ln w="12700" cap="flat" cmpd="sng" algn="ctr">
              <a:solidFill>
                <a:srgbClr val="0196D8"/>
              </a:solidFill>
              <a:prstDash val="solid"/>
            </a:ln>
            <a:effectLst/>
          </p:spPr>
          <p:txBody>
            <a:bodyPr lIns="0" rIns="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a:ln>
                    <a:noFill/>
                  </a:ln>
                  <a:solidFill>
                    <a:prstClr val="white"/>
                  </a:solidFill>
                  <a:effectLst/>
                  <a:uLnTx/>
                  <a:uFillTx/>
                  <a:latin typeface="HP Simplified"/>
                </a:rPr>
                <a:t>Rabbitmq</a:t>
              </a:r>
            </a:p>
          </p:txBody>
        </p:sp>
        <p:sp>
          <p:nvSpPr>
            <p:cNvPr id="92" name="Rectangle 1"/>
            <p:cNvSpPr>
              <a:spLocks noChangeArrowheads="1"/>
            </p:cNvSpPr>
            <p:nvPr/>
          </p:nvSpPr>
          <p:spPr bwMode="auto">
            <a:xfrm>
              <a:off x="5986832" y="3143176"/>
              <a:ext cx="1058856" cy="21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P Simplified" pitchFamily="34" charset="0"/>
                  <a:ea typeface="MS PGothic" pitchFamily="34" charset="-128"/>
                </a:defRPr>
              </a:lvl1pPr>
              <a:lvl2pPr marL="742950" indent="-285750">
                <a:defRPr>
                  <a:solidFill>
                    <a:schemeClr val="tx1"/>
                  </a:solidFill>
                  <a:latin typeface="HP Simplified" pitchFamily="34" charset="0"/>
                  <a:ea typeface="MS PGothic" pitchFamily="34" charset="-128"/>
                </a:defRPr>
              </a:lvl2pPr>
              <a:lvl3pPr marL="1143000" indent="-228600">
                <a:defRPr>
                  <a:solidFill>
                    <a:schemeClr val="tx1"/>
                  </a:solidFill>
                  <a:latin typeface="HP Simplified" pitchFamily="34" charset="0"/>
                  <a:ea typeface="MS PGothic" pitchFamily="34" charset="-128"/>
                </a:defRPr>
              </a:lvl3pPr>
              <a:lvl4pPr marL="1600200" indent="-228600">
                <a:defRPr>
                  <a:solidFill>
                    <a:schemeClr val="tx1"/>
                  </a:solidFill>
                  <a:latin typeface="HP Simplified" pitchFamily="34" charset="0"/>
                  <a:ea typeface="MS PGothic" pitchFamily="34" charset="-128"/>
                </a:defRPr>
              </a:lvl4pPr>
              <a:lvl5pPr marL="2057400" indent="-228600">
                <a:defRPr>
                  <a:solidFill>
                    <a:schemeClr val="tx1"/>
                  </a:solidFill>
                  <a:latin typeface="HP Simplified"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HP Simplified"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HP Simplified"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HP Simplified"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HP Simplified" pitchFamily="34" charset="0"/>
                  <a:ea typeface="MS PGothic"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000" b="0" i="0" u="none" strike="noStrike" kern="0" cap="none" spc="0" normalizeH="0" baseline="0" noProof="0" dirty="0">
                  <a:ln>
                    <a:noFill/>
                  </a:ln>
                  <a:solidFill>
                    <a:srgbClr val="FFFFFF"/>
                  </a:solidFill>
                  <a:effectLst/>
                  <a:uLnTx/>
                  <a:uFillTx/>
                  <a:latin typeface="HP Simplified" pitchFamily="34" charset="0"/>
                  <a:ea typeface="MS PGothic" pitchFamily="34" charset="-128"/>
                </a:rPr>
                <a:t>Marketplace (Beta)</a:t>
              </a:r>
            </a:p>
          </p:txBody>
        </p:sp>
        <p:sp>
          <p:nvSpPr>
            <p:cNvPr id="93" name="Round Diagonal Corner Rectangle 44"/>
            <p:cNvSpPr/>
            <p:nvPr/>
          </p:nvSpPr>
          <p:spPr>
            <a:xfrm>
              <a:off x="3543033" y="3373027"/>
              <a:ext cx="569267" cy="170303"/>
            </a:xfrm>
            <a:prstGeom prst="round2DiagRect">
              <a:avLst>
                <a:gd name="adj1" fmla="val 0"/>
                <a:gd name="adj2" fmla="val 23996"/>
              </a:avLst>
            </a:prstGeom>
            <a:solidFill>
              <a:srgbClr val="0096D6">
                <a:lumMod val="75000"/>
              </a:srgbClr>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MySQL</a:t>
              </a:r>
            </a:p>
          </p:txBody>
        </p:sp>
        <p:sp>
          <p:nvSpPr>
            <p:cNvPr id="94" name="Round Diagonal Corner Rectangle 60"/>
            <p:cNvSpPr/>
            <p:nvPr/>
          </p:nvSpPr>
          <p:spPr>
            <a:xfrm>
              <a:off x="6001123" y="3371836"/>
              <a:ext cx="569267" cy="170304"/>
            </a:xfrm>
            <a:prstGeom prst="round2DiagRect">
              <a:avLst>
                <a:gd name="adj1" fmla="val 0"/>
                <a:gd name="adj2" fmla="val 23996"/>
              </a:avLst>
            </a:prstGeom>
            <a:solidFill>
              <a:srgbClr val="0096D6">
                <a:lumMod val="75000"/>
              </a:srgbClr>
            </a:solidFill>
            <a:ln w="12700" cap="flat" cmpd="sng" algn="ctr">
              <a:solidFill>
                <a:srgbClr val="0196D8"/>
              </a:solid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a:ln>
                    <a:noFill/>
                  </a:ln>
                  <a:solidFill>
                    <a:prstClr val="white"/>
                  </a:solidFill>
                  <a:effectLst/>
                  <a:uLnTx/>
                  <a:uFillTx/>
                  <a:latin typeface="HP Simplified"/>
                </a:rPr>
                <a:t>Vertica</a:t>
              </a:r>
            </a:p>
          </p:txBody>
        </p:sp>
        <p:sp>
          <p:nvSpPr>
            <p:cNvPr id="95" name="Rectangle 61"/>
            <p:cNvSpPr>
              <a:spLocks noChangeArrowheads="1"/>
            </p:cNvSpPr>
            <p:nvPr/>
          </p:nvSpPr>
          <p:spPr bwMode="auto">
            <a:xfrm>
              <a:off x="3543033" y="3143176"/>
              <a:ext cx="611714" cy="2194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HP Simplified" pitchFamily="34" charset="0"/>
                  <a:ea typeface="MS PGothic" pitchFamily="34" charset="-128"/>
                </a:defRPr>
              </a:lvl1pPr>
              <a:lvl2pPr marL="742950" indent="-285750">
                <a:defRPr>
                  <a:solidFill>
                    <a:schemeClr val="tx1"/>
                  </a:solidFill>
                  <a:latin typeface="HP Simplified" pitchFamily="34" charset="0"/>
                  <a:ea typeface="MS PGothic" pitchFamily="34" charset="-128"/>
                </a:defRPr>
              </a:lvl2pPr>
              <a:lvl3pPr marL="1143000" indent="-228600">
                <a:defRPr>
                  <a:solidFill>
                    <a:schemeClr val="tx1"/>
                  </a:solidFill>
                  <a:latin typeface="HP Simplified" pitchFamily="34" charset="0"/>
                  <a:ea typeface="MS PGothic" pitchFamily="34" charset="-128"/>
                </a:defRPr>
              </a:lvl3pPr>
              <a:lvl4pPr marL="1600200" indent="-228600">
                <a:defRPr>
                  <a:solidFill>
                    <a:schemeClr val="tx1"/>
                  </a:solidFill>
                  <a:latin typeface="HP Simplified" pitchFamily="34" charset="0"/>
                  <a:ea typeface="MS PGothic" pitchFamily="34" charset="-128"/>
                </a:defRPr>
              </a:lvl4pPr>
              <a:lvl5pPr marL="2057400" indent="-228600">
                <a:defRPr>
                  <a:solidFill>
                    <a:schemeClr val="tx1"/>
                  </a:solidFill>
                  <a:latin typeface="HP Simplified" pitchFamily="34" charset="0"/>
                  <a:ea typeface="MS PGothic" pitchFamily="34" charset="-128"/>
                </a:defRPr>
              </a:lvl5pPr>
              <a:lvl6pPr marL="2514600" indent="-228600" eaLnBrk="0" fontAlgn="base" hangingPunct="0">
                <a:spcBef>
                  <a:spcPct val="0"/>
                </a:spcBef>
                <a:spcAft>
                  <a:spcPct val="0"/>
                </a:spcAft>
                <a:defRPr>
                  <a:solidFill>
                    <a:schemeClr val="tx1"/>
                  </a:solidFill>
                  <a:latin typeface="HP Simplified" pitchFamily="34" charset="0"/>
                  <a:ea typeface="MS PGothic" pitchFamily="34" charset="-128"/>
                </a:defRPr>
              </a:lvl6pPr>
              <a:lvl7pPr marL="2971800" indent="-228600" eaLnBrk="0" fontAlgn="base" hangingPunct="0">
                <a:spcBef>
                  <a:spcPct val="0"/>
                </a:spcBef>
                <a:spcAft>
                  <a:spcPct val="0"/>
                </a:spcAft>
                <a:defRPr>
                  <a:solidFill>
                    <a:schemeClr val="tx1"/>
                  </a:solidFill>
                  <a:latin typeface="HP Simplified" pitchFamily="34" charset="0"/>
                  <a:ea typeface="MS PGothic" pitchFamily="34" charset="-128"/>
                </a:defRPr>
              </a:lvl7pPr>
              <a:lvl8pPr marL="3429000" indent="-228600" eaLnBrk="0" fontAlgn="base" hangingPunct="0">
                <a:spcBef>
                  <a:spcPct val="0"/>
                </a:spcBef>
                <a:spcAft>
                  <a:spcPct val="0"/>
                </a:spcAft>
                <a:defRPr>
                  <a:solidFill>
                    <a:schemeClr val="tx1"/>
                  </a:solidFill>
                  <a:latin typeface="HP Simplified" pitchFamily="34" charset="0"/>
                  <a:ea typeface="MS PGothic" pitchFamily="34" charset="-128"/>
                </a:defRPr>
              </a:lvl8pPr>
              <a:lvl9pPr marL="3886200" indent="-228600" eaLnBrk="0" fontAlgn="base" hangingPunct="0">
                <a:spcBef>
                  <a:spcPct val="0"/>
                </a:spcBef>
                <a:spcAft>
                  <a:spcPct val="0"/>
                </a:spcAft>
                <a:defRPr>
                  <a:solidFill>
                    <a:schemeClr val="tx1"/>
                  </a:solidFill>
                  <a:latin typeface="HP Simplified" pitchFamily="34" charset="0"/>
                  <a:ea typeface="MS PGothic"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en-US" sz="1000" b="0" i="0" u="none" strike="noStrike" kern="0" cap="none" spc="0" normalizeH="0" baseline="0" noProof="0" dirty="0">
                  <a:ln>
                    <a:noFill/>
                  </a:ln>
                  <a:solidFill>
                    <a:srgbClr val="FFFFFF"/>
                  </a:solidFill>
                  <a:effectLst/>
                  <a:uLnTx/>
                  <a:uFillTx/>
                  <a:latin typeface="HP Simplified" pitchFamily="34" charset="0"/>
                  <a:ea typeface="MS PGothic" pitchFamily="34" charset="-128"/>
                </a:rPr>
                <a:t>Database</a:t>
              </a:r>
            </a:p>
          </p:txBody>
        </p:sp>
      </p:grpSp>
    </p:spTree>
    <p:extLst>
      <p:ext uri="{BB962C8B-B14F-4D97-AF65-F5344CB8AC3E}">
        <p14:creationId xmlns:p14="http://schemas.microsoft.com/office/powerpoint/2010/main" val="363013285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19339" y="1798360"/>
            <a:ext cx="8905322" cy="26968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ph type="title"/>
          </p:nvPr>
        </p:nvSpPr>
        <p:spPr/>
        <p:txBody>
          <a:bodyPr>
            <a:normAutofit/>
          </a:bodyPr>
          <a:lstStyle/>
          <a:p>
            <a:r>
              <a:rPr lang="zh-CN" altLang="en-US" sz="3200" dirty="0" smtClean="0"/>
              <a:t>应用生命周期管理</a:t>
            </a:r>
            <a:endParaRPr lang="en-US" sz="3200" dirty="0"/>
          </a:p>
        </p:txBody>
      </p:sp>
      <p:sp>
        <p:nvSpPr>
          <p:cNvPr id="4" name="TextBox 33"/>
          <p:cNvSpPr txBox="1"/>
          <p:nvPr/>
        </p:nvSpPr>
        <p:spPr>
          <a:xfrm>
            <a:off x="738554" y="1415702"/>
            <a:ext cx="8405446" cy="369332"/>
          </a:xfrm>
          <a:prstGeom prst="rect">
            <a:avLst/>
          </a:prstGeom>
          <a:noFill/>
        </p:spPr>
        <p:txBody>
          <a:bodyPr wrap="square" rtlCol="0">
            <a:spAutoFit/>
          </a:bodyPr>
          <a:lstStyle/>
          <a:p>
            <a:pPr defTabSz="430106">
              <a:spcAft>
                <a:spcPts val="400"/>
              </a:spcAft>
              <a:buSzPct val="100000"/>
            </a:pPr>
            <a:r>
              <a:rPr lang="zh-CN" altLang="en-US" dirty="0" smtClean="0">
                <a:solidFill>
                  <a:srgbClr val="002060"/>
                </a:solidFill>
                <a:latin typeface="HP Simplified" pitchFamily="34" charset="0"/>
                <a:cs typeface="HP Simplified" pitchFamily="34" charset="0"/>
              </a:rPr>
              <a:t>基于</a:t>
            </a:r>
            <a:r>
              <a:rPr lang="en-US" altLang="zh-CN" dirty="0" err="1" smtClean="0">
                <a:solidFill>
                  <a:srgbClr val="002060"/>
                </a:solidFill>
                <a:latin typeface="HP Simplified" pitchFamily="34" charset="0"/>
                <a:cs typeface="HP Simplified" pitchFamily="34" charset="0"/>
              </a:rPr>
              <a:t>CloudFoundry</a:t>
            </a:r>
            <a:r>
              <a:rPr lang="zh-CN" altLang="en-US" dirty="0" smtClean="0">
                <a:solidFill>
                  <a:srgbClr val="002060"/>
                </a:solidFill>
                <a:latin typeface="HP Simplified" pitchFamily="34" charset="0"/>
                <a:cs typeface="HP Simplified" pitchFamily="34" charset="0"/>
              </a:rPr>
              <a:t>和</a:t>
            </a:r>
            <a:r>
              <a:rPr lang="en-US" altLang="zh-CN" dirty="0" smtClean="0">
                <a:solidFill>
                  <a:srgbClr val="002060"/>
                </a:solidFill>
                <a:latin typeface="HP Simplified" pitchFamily="34" charset="0"/>
                <a:cs typeface="HP Simplified" pitchFamily="34" charset="0"/>
              </a:rPr>
              <a:t>Openstack</a:t>
            </a:r>
            <a:endParaRPr lang="en-US" dirty="0">
              <a:solidFill>
                <a:srgbClr val="002060"/>
              </a:solidFill>
              <a:latin typeface="HP Simplified" pitchFamily="34" charset="0"/>
              <a:cs typeface="HP Simplified" pitchFamily="34" charset="0"/>
            </a:endParaRPr>
          </a:p>
        </p:txBody>
      </p:sp>
      <p:sp>
        <p:nvSpPr>
          <p:cNvPr id="8" name="Text Placeholder 6"/>
          <p:cNvSpPr>
            <a:spLocks noGrp="1"/>
          </p:cNvSpPr>
          <p:nvPr>
            <p:ph idx="1"/>
          </p:nvPr>
        </p:nvSpPr>
        <p:spPr>
          <a:xfrm>
            <a:off x="457201" y="4523601"/>
            <a:ext cx="8461714" cy="1200463"/>
          </a:xfrm>
        </p:spPr>
        <p:txBody>
          <a:bodyPr>
            <a:noAutofit/>
          </a:bodyPr>
          <a:lstStyle/>
          <a:p>
            <a:pPr marL="0" indent="0">
              <a:buNone/>
            </a:pPr>
            <a:r>
              <a:rPr lang="zh-CN" altLang="en-US" sz="1800" b="1" dirty="0" smtClean="0">
                <a:solidFill>
                  <a:schemeClr val="accent1"/>
                </a:solidFill>
                <a:latin typeface="+mn-ea"/>
                <a:cs typeface="Arial" panose="020B0604020202020204" pitchFamily="34" charset="0"/>
              </a:rPr>
              <a:t>应用生命周期管理</a:t>
            </a:r>
            <a:endParaRPr lang="en-US" altLang="en-US" sz="1800" b="1" dirty="0" smtClean="0">
              <a:solidFill>
                <a:schemeClr val="accent1"/>
              </a:solidFill>
              <a:latin typeface="+mn-ea"/>
              <a:cs typeface="Arial" panose="020B0604020202020204" pitchFamily="34" charset="0"/>
            </a:endParaRPr>
          </a:p>
          <a:p>
            <a:pPr marL="170305" lvl="1" indent="-170305">
              <a:buFont typeface="Arial" pitchFamily="34" charset="0"/>
              <a:buChar char="•"/>
            </a:pPr>
            <a:r>
              <a:rPr lang="zh-CN" altLang="en-US" sz="1800" dirty="0" smtClean="0">
                <a:latin typeface="+mn-ea"/>
                <a:cs typeface="Arial" panose="020B0604020202020204" pitchFamily="34" charset="0"/>
              </a:rPr>
              <a:t>基于</a:t>
            </a:r>
            <a:r>
              <a:rPr lang="en-US" sz="1800" dirty="0" smtClean="0">
                <a:solidFill>
                  <a:srgbClr val="000000"/>
                </a:solidFill>
                <a:latin typeface="+mn-ea"/>
              </a:rPr>
              <a:t>Cloud </a:t>
            </a:r>
            <a:r>
              <a:rPr lang="en-US" sz="1800" dirty="0">
                <a:solidFill>
                  <a:srgbClr val="000000"/>
                </a:solidFill>
                <a:latin typeface="+mn-ea"/>
              </a:rPr>
              <a:t>Foundry™ </a:t>
            </a:r>
            <a:r>
              <a:rPr lang="en-US" sz="1800" dirty="0" smtClean="0">
                <a:solidFill>
                  <a:srgbClr val="000000"/>
                </a:solidFill>
                <a:latin typeface="+mn-ea"/>
              </a:rPr>
              <a:t>2.0</a:t>
            </a:r>
            <a:r>
              <a:rPr lang="zh-CN" altLang="en-US" sz="1800" dirty="0" smtClean="0">
                <a:solidFill>
                  <a:srgbClr val="000000"/>
                </a:solidFill>
                <a:latin typeface="+mn-ea"/>
              </a:rPr>
              <a:t>的多语言平台</a:t>
            </a:r>
            <a:r>
              <a:rPr lang="zh-CN" altLang="en-US" sz="1800" dirty="0">
                <a:solidFill>
                  <a:srgbClr val="000000"/>
                </a:solidFill>
                <a:latin typeface="+mn-ea"/>
              </a:rPr>
              <a:t>，</a:t>
            </a:r>
            <a:r>
              <a:rPr lang="zh-CN" altLang="en-US" sz="1800" dirty="0" smtClean="0">
                <a:solidFill>
                  <a:srgbClr val="000000"/>
                </a:solidFill>
                <a:latin typeface="+mn-ea"/>
                <a:cs typeface="Arial" panose="020B0604020202020204" pitchFamily="34" charset="0"/>
              </a:rPr>
              <a:t>和</a:t>
            </a:r>
            <a:r>
              <a:rPr lang="en-US" altLang="zh-CN" sz="1800" dirty="0" smtClean="0">
                <a:solidFill>
                  <a:srgbClr val="000000"/>
                </a:solidFill>
                <a:latin typeface="+mn-ea"/>
                <a:cs typeface="Arial" panose="020B0604020202020204" pitchFamily="34" charset="0"/>
              </a:rPr>
              <a:t>HP</a:t>
            </a:r>
            <a:r>
              <a:rPr lang="zh-CN" altLang="en-US" sz="1800" dirty="0" smtClean="0">
                <a:solidFill>
                  <a:srgbClr val="000000"/>
                </a:solidFill>
                <a:latin typeface="+mn-ea"/>
                <a:cs typeface="Arial" panose="020B0604020202020204" pitchFamily="34" charset="0"/>
              </a:rPr>
              <a:t> </a:t>
            </a:r>
            <a:r>
              <a:rPr lang="en-US" altLang="zh-CN" sz="1800" dirty="0" smtClean="0">
                <a:solidFill>
                  <a:srgbClr val="000000"/>
                </a:solidFill>
                <a:latin typeface="+mn-ea"/>
                <a:cs typeface="Arial" panose="020B0604020202020204" pitchFamily="34" charset="0"/>
              </a:rPr>
              <a:t>Helion</a:t>
            </a:r>
            <a:r>
              <a:rPr lang="zh-CN" altLang="en-US" sz="1800" dirty="0" smtClean="0">
                <a:solidFill>
                  <a:srgbClr val="000000"/>
                </a:solidFill>
                <a:latin typeface="+mn-ea"/>
                <a:cs typeface="Arial" panose="020B0604020202020204" pitchFamily="34" charset="0"/>
              </a:rPr>
              <a:t> </a:t>
            </a:r>
            <a:r>
              <a:rPr lang="en-US" altLang="zh-CN" sz="1800" dirty="0" smtClean="0">
                <a:solidFill>
                  <a:srgbClr val="000000"/>
                </a:solidFill>
                <a:latin typeface="+mn-ea"/>
                <a:cs typeface="Arial" panose="020B0604020202020204" pitchFamily="34" charset="0"/>
              </a:rPr>
              <a:t>Openstack</a:t>
            </a:r>
            <a:r>
              <a:rPr lang="zh-CN" altLang="en-US" sz="1800" dirty="0" smtClean="0">
                <a:solidFill>
                  <a:srgbClr val="000000"/>
                </a:solidFill>
                <a:latin typeface="+mn-ea"/>
                <a:cs typeface="Arial" panose="020B0604020202020204" pitchFamily="34" charset="0"/>
              </a:rPr>
              <a:t>无缝集成</a:t>
            </a:r>
            <a:endParaRPr lang="en-US" altLang="zh-CN" sz="1800" dirty="0" smtClean="0">
              <a:solidFill>
                <a:srgbClr val="000000"/>
              </a:solidFill>
              <a:latin typeface="+mn-ea"/>
              <a:cs typeface="Arial" panose="020B0604020202020204" pitchFamily="34" charset="0"/>
            </a:endParaRPr>
          </a:p>
          <a:p>
            <a:pPr marL="170305" lvl="1" indent="-170305">
              <a:buFont typeface="Arial" pitchFamily="34" charset="0"/>
              <a:buChar char="•"/>
            </a:pPr>
            <a:r>
              <a:rPr lang="zh-CN" altLang="en-US" sz="1800" dirty="0" smtClean="0">
                <a:solidFill>
                  <a:srgbClr val="000000"/>
                </a:solidFill>
                <a:latin typeface="+mn-ea"/>
                <a:cs typeface="Arial" panose="020B0604020202020204" pitchFamily="34" charset="0"/>
              </a:rPr>
              <a:t>支持</a:t>
            </a:r>
            <a:r>
              <a:rPr lang="en-US" sz="1800" dirty="0">
                <a:latin typeface="+mn-ea"/>
                <a:cs typeface="HP Simplified" pitchFamily="34" charset="0"/>
              </a:rPr>
              <a:t>Java, Ruby, PHP, Python, Node.js, Perl</a:t>
            </a:r>
          </a:p>
          <a:p>
            <a:pPr marL="170305" lvl="1" indent="-170305">
              <a:buFont typeface="Arial" pitchFamily="34" charset="0"/>
              <a:buChar char="•"/>
            </a:pPr>
            <a:r>
              <a:rPr lang="zh-CN" altLang="en-US" sz="1800" dirty="0" smtClean="0">
                <a:solidFill>
                  <a:srgbClr val="000000"/>
                </a:solidFill>
                <a:latin typeface="+mn-ea"/>
                <a:cs typeface="Arial" panose="020B0604020202020204" pitchFamily="34" charset="0"/>
              </a:rPr>
              <a:t>提供以下服务：</a:t>
            </a:r>
            <a:r>
              <a:rPr lang="en-US" sz="1800" dirty="0" smtClean="0">
                <a:latin typeface="+mn-ea"/>
                <a:cs typeface="HP Simplified" pitchFamily="34" charset="0"/>
              </a:rPr>
              <a:t>MySQL</a:t>
            </a:r>
            <a:r>
              <a:rPr lang="en-US" sz="1800" dirty="0">
                <a:latin typeface="+mn-ea"/>
                <a:cs typeface="HP Simplified" pitchFamily="34" charset="0"/>
              </a:rPr>
              <a:t>, </a:t>
            </a:r>
            <a:r>
              <a:rPr lang="en-US" sz="1800" dirty="0" err="1">
                <a:latin typeface="+mn-ea"/>
                <a:cs typeface="HP Simplified" pitchFamily="34" charset="0"/>
              </a:rPr>
              <a:t>PostgreSQL</a:t>
            </a:r>
            <a:r>
              <a:rPr lang="en-US" sz="1800" dirty="0">
                <a:latin typeface="+mn-ea"/>
                <a:cs typeface="HP Simplified" pitchFamily="34" charset="0"/>
              </a:rPr>
              <a:t>, </a:t>
            </a:r>
            <a:r>
              <a:rPr lang="en-US" sz="1800" dirty="0" err="1">
                <a:latin typeface="+mn-ea"/>
                <a:cs typeface="HP Simplified" pitchFamily="34" charset="0"/>
              </a:rPr>
              <a:t>RabbitMQ</a:t>
            </a:r>
            <a:r>
              <a:rPr lang="en-US" sz="1800" dirty="0">
                <a:latin typeface="+mn-ea"/>
                <a:cs typeface="HP Simplified" pitchFamily="34" charset="0"/>
              </a:rPr>
              <a:t>, </a:t>
            </a:r>
            <a:r>
              <a:rPr lang="en-US" sz="1800" dirty="0" err="1">
                <a:latin typeface="+mn-ea"/>
                <a:cs typeface="HP Simplified" pitchFamily="34" charset="0"/>
              </a:rPr>
              <a:t>Redis</a:t>
            </a:r>
            <a:r>
              <a:rPr lang="en-US" sz="1800" dirty="0">
                <a:latin typeface="+mn-ea"/>
                <a:cs typeface="HP Simplified" pitchFamily="34" charset="0"/>
              </a:rPr>
              <a:t>, </a:t>
            </a:r>
            <a:r>
              <a:rPr lang="en-US" sz="1800" dirty="0" err="1" smtClean="0">
                <a:latin typeface="+mn-ea"/>
                <a:cs typeface="HP Simplified" pitchFamily="34" charset="0"/>
              </a:rPr>
              <a:t>Memcache</a:t>
            </a:r>
            <a:endParaRPr lang="en-US" sz="1800" dirty="0" smtClean="0">
              <a:latin typeface="+mn-ea"/>
              <a:cs typeface="HP Simplified" pitchFamily="34" charset="0"/>
            </a:endParaRPr>
          </a:p>
          <a:p>
            <a:pPr marL="170305" lvl="1" indent="-170305">
              <a:buFont typeface="Arial" pitchFamily="34" charset="0"/>
              <a:buChar char="•"/>
            </a:pPr>
            <a:r>
              <a:rPr lang="zh-CN" altLang="en-US" sz="1800" dirty="0" smtClean="0">
                <a:latin typeface="+mn-ea"/>
                <a:cs typeface="HP Simplified" pitchFamily="34" charset="0"/>
              </a:rPr>
              <a:t>使用</a:t>
            </a:r>
            <a:r>
              <a:rPr lang="en-US" sz="1800" dirty="0" err="1" smtClean="0">
                <a:latin typeface="+mn-ea"/>
                <a:cs typeface="HP Simplified" pitchFamily="34" charset="0"/>
              </a:rPr>
              <a:t>Docker</a:t>
            </a:r>
            <a:r>
              <a:rPr lang="zh-CN" altLang="en-US" sz="1800" dirty="0" smtClean="0">
                <a:latin typeface="+mn-ea"/>
                <a:cs typeface="HP Simplified" pitchFamily="34" charset="0"/>
              </a:rPr>
              <a:t>来按需创建和销毁</a:t>
            </a:r>
            <a:r>
              <a:rPr lang="en-US" sz="1800" dirty="0" smtClean="0">
                <a:latin typeface="+mn-ea"/>
                <a:cs typeface="HP Simplified" pitchFamily="34" charset="0"/>
              </a:rPr>
              <a:t>Linux</a:t>
            </a:r>
            <a:r>
              <a:rPr lang="zh-CN" altLang="en-US" sz="1800" dirty="0" smtClean="0">
                <a:latin typeface="+mn-ea"/>
                <a:cs typeface="HP Simplified" pitchFamily="34" charset="0"/>
              </a:rPr>
              <a:t>容器</a:t>
            </a:r>
            <a:endParaRPr lang="en-US" sz="1800" dirty="0" smtClean="0">
              <a:latin typeface="+mn-ea"/>
              <a:cs typeface="HP Simplified" pitchFamily="34" charset="0"/>
            </a:endParaRPr>
          </a:p>
        </p:txBody>
      </p:sp>
    </p:spTree>
    <p:extLst>
      <p:ext uri="{BB962C8B-B14F-4D97-AF65-F5344CB8AC3E}">
        <p14:creationId xmlns:p14="http://schemas.microsoft.com/office/powerpoint/2010/main" val="32431119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3200" dirty="0" smtClean="0"/>
              <a:t>管理应用服务：</a:t>
            </a:r>
            <a:r>
              <a:rPr lang="en-US" altLang="zh-CN" sz="3200" dirty="0" smtClean="0"/>
              <a:t>Trove</a:t>
            </a:r>
            <a:endParaRPr lang="en-US" sz="32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136959" y="1921926"/>
            <a:ext cx="8781956" cy="3286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 Placeholder 6"/>
          <p:cNvSpPr>
            <a:spLocks noGrp="1"/>
          </p:cNvSpPr>
          <p:nvPr>
            <p:ph idx="1"/>
          </p:nvPr>
        </p:nvSpPr>
        <p:spPr>
          <a:xfrm>
            <a:off x="457201" y="4523601"/>
            <a:ext cx="8461714" cy="1200463"/>
          </a:xfrm>
        </p:spPr>
        <p:txBody>
          <a:bodyPr>
            <a:noAutofit/>
          </a:bodyPr>
          <a:lstStyle/>
          <a:p>
            <a:pPr marL="0" indent="0">
              <a:buNone/>
            </a:pPr>
            <a:r>
              <a:rPr lang="zh-CN" altLang="en-US" sz="1800" b="1" dirty="0" smtClean="0">
                <a:solidFill>
                  <a:schemeClr val="accent1"/>
                </a:solidFill>
                <a:latin typeface="Arial" panose="020B0604020202020204" pitchFamily="34" charset="0"/>
                <a:cs typeface="Arial" panose="020B0604020202020204" pitchFamily="34" charset="0"/>
              </a:rPr>
              <a:t>数据库服务</a:t>
            </a:r>
            <a:endParaRPr lang="en-US" altLang="en-US" sz="1800" b="1" dirty="0" smtClean="0">
              <a:solidFill>
                <a:schemeClr val="accent1"/>
              </a:solidFill>
              <a:latin typeface="Arial" panose="020B0604020202020204" pitchFamily="34" charset="0"/>
              <a:cs typeface="Arial" panose="020B0604020202020204" pitchFamily="34" charset="0"/>
            </a:endParaRPr>
          </a:p>
          <a:p>
            <a:pPr marL="170305" lvl="1" indent="-170305">
              <a:buFont typeface="Arial" pitchFamily="34" charset="0"/>
              <a:buChar char="•"/>
            </a:pPr>
            <a:r>
              <a:rPr lang="zh-CN" altLang="en-US" sz="1800" dirty="0" smtClean="0">
                <a:latin typeface="Arial" panose="020B0604020202020204" pitchFamily="34" charset="0"/>
                <a:cs typeface="Arial" panose="020B0604020202020204" pitchFamily="34" charset="0"/>
              </a:rPr>
              <a:t>提供数据库生命周期管理，以及自动化的常用管理任务，包括备份，恢复和扩展；</a:t>
            </a:r>
            <a:endParaRPr lang="en-US" altLang="zh-CN" sz="1800" dirty="0" smtClean="0">
              <a:latin typeface="Arial" panose="020B0604020202020204" pitchFamily="34" charset="0"/>
              <a:cs typeface="Arial" panose="020B0604020202020204" pitchFamily="34" charset="0"/>
            </a:endParaRPr>
          </a:p>
          <a:p>
            <a:pPr marL="170305" lvl="1" indent="-170305">
              <a:buFont typeface="Arial" pitchFamily="34" charset="0"/>
              <a:buChar char="•"/>
            </a:pPr>
            <a:r>
              <a:rPr lang="zh-CN" altLang="en-US" sz="1800" dirty="0" smtClean="0">
                <a:latin typeface="Arial" panose="020B0604020202020204" pitchFamily="34" charset="0"/>
                <a:cs typeface="Arial" panose="020B0604020202020204" pitchFamily="34" charset="0"/>
              </a:rPr>
              <a:t>支持</a:t>
            </a:r>
            <a:r>
              <a:rPr lang="en-US" altLang="zh-CN" sz="1800" dirty="0" smtClean="0">
                <a:latin typeface="Arial" panose="020B0604020202020204" pitchFamily="34" charset="0"/>
                <a:cs typeface="Arial" panose="020B0604020202020204" pitchFamily="34" charset="0"/>
              </a:rPr>
              <a:t>MySQL</a:t>
            </a:r>
            <a:r>
              <a:rPr lang="zh-CN" altLang="en-US" sz="1800" dirty="0" smtClean="0">
                <a:latin typeface="Arial" panose="020B0604020202020204" pitchFamily="34" charset="0"/>
                <a:cs typeface="Arial" panose="020B0604020202020204" pitchFamily="34" charset="0"/>
              </a:rPr>
              <a:t> </a:t>
            </a:r>
            <a:r>
              <a:rPr lang="en-US" altLang="zh-CN" sz="1800" dirty="0" smtClean="0">
                <a:latin typeface="Arial" panose="020B0604020202020204" pitchFamily="34" charset="0"/>
                <a:cs typeface="Arial" panose="020B0604020202020204" pitchFamily="34" charset="0"/>
              </a:rPr>
              <a:t>5.5</a:t>
            </a:r>
            <a:r>
              <a:rPr lang="zh-CN" altLang="en-US" sz="1800" dirty="0" smtClean="0">
                <a:latin typeface="Arial" panose="020B0604020202020204" pitchFamily="34" charset="0"/>
                <a:cs typeface="Arial" panose="020B0604020202020204" pitchFamily="34" charset="0"/>
              </a:rPr>
              <a:t>，实现是基于</a:t>
            </a:r>
            <a:r>
              <a:rPr lang="en-US" altLang="zh-CN" sz="1800" dirty="0" smtClean="0">
                <a:latin typeface="Arial" panose="020B0604020202020204" pitchFamily="34" charset="0"/>
                <a:cs typeface="Arial" panose="020B0604020202020204" pitchFamily="34" charset="0"/>
              </a:rPr>
              <a:t>Openstack</a:t>
            </a:r>
            <a:r>
              <a:rPr lang="zh-CN" altLang="en-US" sz="1800" dirty="0" smtClean="0">
                <a:latin typeface="Arial" panose="020B0604020202020204" pitchFamily="34" charset="0"/>
                <a:cs typeface="Arial" panose="020B0604020202020204" pitchFamily="34" charset="0"/>
              </a:rPr>
              <a:t>中集成的数据库即服务的</a:t>
            </a:r>
            <a:r>
              <a:rPr lang="en-US" altLang="zh-CN" sz="1800" dirty="0" smtClean="0">
                <a:latin typeface="Arial" panose="020B0604020202020204" pitchFamily="34" charset="0"/>
                <a:cs typeface="Arial" panose="020B0604020202020204" pitchFamily="34" charset="0"/>
              </a:rPr>
              <a:t>Trove</a:t>
            </a:r>
            <a:r>
              <a:rPr lang="zh-CN" altLang="en-US" sz="1800" dirty="0" smtClean="0">
                <a:latin typeface="Arial" panose="020B0604020202020204" pitchFamily="34" charset="0"/>
                <a:cs typeface="Arial" panose="020B0604020202020204" pitchFamily="34" charset="0"/>
              </a:rPr>
              <a:t>项目；</a:t>
            </a:r>
            <a:endParaRPr lang="en-US" altLang="zh-CN" sz="1800" dirty="0" smtClean="0">
              <a:latin typeface="Arial" panose="020B0604020202020204" pitchFamily="34" charset="0"/>
              <a:cs typeface="Arial" panose="020B0604020202020204" pitchFamily="34" charset="0"/>
            </a:endParaRPr>
          </a:p>
          <a:p>
            <a:pPr marL="170305" lvl="1" indent="-170305">
              <a:buFont typeface="Arial" pitchFamily="34" charset="0"/>
              <a:buChar char="•"/>
            </a:pPr>
            <a:r>
              <a:rPr lang="zh-CN" altLang="en-US" sz="1800" dirty="0" smtClean="0">
                <a:latin typeface="Arial" panose="020B0604020202020204" pitchFamily="34" charset="0"/>
                <a:cs typeface="Arial" panose="020B0604020202020204" pitchFamily="34" charset="0"/>
              </a:rPr>
              <a:t>和应用生命周期管理服务无缝集成。</a:t>
            </a:r>
            <a:endParaRPr lang="en-US" altLang="zh-CN" sz="1800" dirty="0" smtClean="0">
              <a:latin typeface="Arial" panose="020B0604020202020204" pitchFamily="34" charset="0"/>
              <a:cs typeface="Arial" panose="020B0604020202020204" pitchFamily="34" charset="0"/>
            </a:endParaRPr>
          </a:p>
          <a:p>
            <a:pPr marL="170305" lvl="1" indent="-170305">
              <a:buFont typeface="Arial" pitchFamily="34" charset="0"/>
              <a:buChar char="•"/>
            </a:pPr>
            <a:endParaRPr lang="en-US" altLang="en-US" sz="1800" dirty="0" smtClean="0">
              <a:latin typeface="Arial" panose="020B0604020202020204" pitchFamily="34" charset="0"/>
              <a:cs typeface="Arial" panose="020B0604020202020204" pitchFamily="34" charset="0"/>
            </a:endParaRPr>
          </a:p>
          <a:p>
            <a:pPr marL="170305" lvl="1" indent="-170305">
              <a:buFont typeface="Arial" pitchFamily="34" charset="0"/>
              <a:buChar char="•"/>
            </a:pPr>
            <a:endParaRPr lang="en-US" altLang="en-US" sz="1800" dirty="0">
              <a:latin typeface="Arial" panose="020B0604020202020204" pitchFamily="34" charset="0"/>
              <a:cs typeface="Arial" panose="020B0604020202020204" pitchFamily="34" charset="0"/>
            </a:endParaRPr>
          </a:p>
          <a:p>
            <a:pPr marL="170305" lvl="1" indent="-170305">
              <a:buFont typeface="Arial" pitchFamily="34" charset="0"/>
              <a:buChar char="•"/>
            </a:pPr>
            <a:endParaRPr lang="en-US" altLang="en-US" sz="1800" dirty="0" smtClean="0">
              <a:latin typeface="Arial" panose="020B0604020202020204" pitchFamily="34" charset="0"/>
              <a:cs typeface="Arial" panose="020B0604020202020204" pitchFamily="34" charset="0"/>
            </a:endParaRPr>
          </a:p>
        </p:txBody>
      </p:sp>
      <p:sp>
        <p:nvSpPr>
          <p:cNvPr id="6" name="Text Placeholder 6"/>
          <p:cNvSpPr txBox="1">
            <a:spLocks/>
          </p:cNvSpPr>
          <p:nvPr/>
        </p:nvSpPr>
        <p:spPr>
          <a:xfrm>
            <a:off x="4832815" y="4838526"/>
            <a:ext cx="4311185" cy="1113525"/>
          </a:xfrm>
          <a:prstGeom prst="rect">
            <a:avLst/>
          </a:prstGeom>
        </p:spPr>
        <p:txBody>
          <a:bodyPr vert="horz" lIns="91440" tIns="45720" rIns="91440" bIns="45720" rtlCol="0">
            <a:normAutofit/>
          </a:bodyPr>
          <a:lst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170305" lvl="1" indent="-170305">
              <a:buFont typeface="Arial" pitchFamily="34" charset="0"/>
              <a:buChar char="•"/>
            </a:pPr>
            <a:endParaRPr lang="en-US" altLang="en-US" sz="1800" dirty="0" smtClean="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567581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ctrTitle"/>
          </p:nvPr>
        </p:nvSpPr>
        <p:spPr/>
        <p:txBody>
          <a:bodyPr/>
          <a:lstStyle/>
          <a:p>
            <a:r>
              <a:rPr lang="zh-CN" altLang="en-US" dirty="0" smtClean="0"/>
              <a:t>演示</a:t>
            </a:r>
            <a:endParaRPr lang="en-US" dirty="0"/>
          </a:p>
        </p:txBody>
      </p:sp>
      <p:sp>
        <p:nvSpPr>
          <p:cNvPr id="4" name="副标题 3"/>
          <p:cNvSpPr>
            <a:spLocks noGrp="1"/>
          </p:cNvSpPr>
          <p:nvPr>
            <p:ph type="subTitle" idx="1"/>
          </p:nvPr>
        </p:nvSpPr>
        <p:spPr/>
        <p:txBody>
          <a:bodyPr/>
          <a:lstStyle/>
          <a:p>
            <a:endParaRPr lang="en-US"/>
          </a:p>
        </p:txBody>
      </p:sp>
    </p:spTree>
    <p:extLst>
      <p:ext uri="{BB962C8B-B14F-4D97-AF65-F5344CB8AC3E}">
        <p14:creationId xmlns:p14="http://schemas.microsoft.com/office/powerpoint/2010/main" val="351377851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3200" dirty="0" smtClean="0"/>
              <a:t>管理员视图</a:t>
            </a:r>
            <a:endParaRPr lang="en-US" sz="3200" dirty="0"/>
          </a:p>
        </p:txBody>
      </p:sp>
      <p:sp>
        <p:nvSpPr>
          <p:cNvPr id="8" name="Content Placeholder 2"/>
          <p:cNvSpPr txBox="1">
            <a:spLocks/>
          </p:cNvSpPr>
          <p:nvPr/>
        </p:nvSpPr>
        <p:spPr>
          <a:xfrm>
            <a:off x="329185" y="1959849"/>
            <a:ext cx="4139298" cy="3219768"/>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0" algn="l" rtl="0">
              <a:lnSpc>
                <a:spcPct val="100000"/>
              </a:lnSpc>
              <a:spcBef>
                <a:spcPts val="0"/>
              </a:spcBef>
              <a:spcAft>
                <a:spcPts val="533"/>
              </a:spcAft>
              <a:buClr>
                <a:srgbClr val="0096D6"/>
              </a:buClr>
              <a:buFont typeface="Arial"/>
              <a:buNone/>
              <a:defRPr sz="105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533"/>
              </a:spcAft>
              <a:buClr>
                <a:srgbClr val="000000"/>
              </a:buClr>
              <a:buFont typeface="Merriweather Sans"/>
              <a:buNone/>
              <a:defRPr sz="1050" b="0" i="0" u="none" strike="noStrike" cap="none" baseline="0">
                <a:solidFill>
                  <a:srgbClr val="000000"/>
                </a:solidFill>
                <a:latin typeface="Arial"/>
                <a:ea typeface="Arial"/>
                <a:cs typeface="Arial"/>
                <a:sym typeface="Arial"/>
                <a:rtl val="0"/>
              </a:defRPr>
            </a:lvl2pPr>
            <a:lvl3pPr marL="226477" marR="0" indent="-107923" algn="l" rtl="0">
              <a:lnSpc>
                <a:spcPct val="100000"/>
              </a:lnSpc>
              <a:spcBef>
                <a:spcPts val="0"/>
              </a:spcBef>
              <a:spcAft>
                <a:spcPts val="533"/>
              </a:spcAft>
              <a:buClr>
                <a:srgbClr val="000000"/>
              </a:buClr>
              <a:buFont typeface="Arial"/>
              <a:buChar char="•"/>
              <a:defRPr sz="1050" b="0" i="0" u="none" strike="noStrike" cap="none" baseline="0">
                <a:solidFill>
                  <a:srgbClr val="000000"/>
                </a:solidFill>
                <a:latin typeface="Arial"/>
                <a:ea typeface="Arial"/>
                <a:cs typeface="Arial"/>
                <a:sym typeface="Arial"/>
                <a:rtl val="0"/>
              </a:defRPr>
            </a:lvl3pPr>
            <a:lvl4pPr marL="455073" marR="0" indent="-157029" algn="l" rtl="0">
              <a:lnSpc>
                <a:spcPct val="100000"/>
              </a:lnSpc>
              <a:spcBef>
                <a:spcPts val="0"/>
              </a:spcBef>
              <a:spcAft>
                <a:spcPts val="533"/>
              </a:spcAft>
              <a:buClr>
                <a:srgbClr val="000000"/>
              </a:buClr>
              <a:buFont typeface="Arial"/>
              <a:buChar char="–"/>
              <a:defRPr sz="1050" b="0" i="0" u="none" strike="noStrike" cap="none" baseline="0">
                <a:solidFill>
                  <a:srgbClr val="000000"/>
                </a:solidFill>
                <a:latin typeface="Arial"/>
                <a:ea typeface="Arial"/>
                <a:cs typeface="Arial"/>
                <a:sym typeface="Arial"/>
                <a:rtl val="0"/>
              </a:defRPr>
            </a:lvl4pPr>
            <a:lvl5pPr marL="626518" marR="0" indent="-88863" algn="l" rtl="0">
              <a:lnSpc>
                <a:spcPct val="100000"/>
              </a:lnSpc>
              <a:spcBef>
                <a:spcPts val="0"/>
              </a:spcBef>
              <a:spcAft>
                <a:spcPts val="533"/>
              </a:spcAft>
              <a:buClr>
                <a:srgbClr val="000000"/>
              </a:buClr>
              <a:buFont typeface="Arial"/>
              <a:buChar char="•"/>
              <a:defRPr sz="1050" b="0" i="0" u="none" strike="noStrike" cap="none" baseline="0">
                <a:solidFill>
                  <a:srgbClr val="000000"/>
                </a:solidFill>
                <a:latin typeface="Arial"/>
                <a:ea typeface="Arial"/>
                <a:cs typeface="Arial"/>
                <a:sym typeface="Arial"/>
                <a:rtl val="0"/>
              </a:defRPr>
            </a:lvl5pPr>
            <a:lvl6pPr marL="3047924" marR="0" indent="-12624" algn="l" rtl="0">
              <a:lnSpc>
                <a:spcPct val="138875"/>
              </a:lnSpc>
              <a:spcBef>
                <a:spcPts val="480"/>
              </a:spcBef>
              <a:spcAft>
                <a:spcPts val="0"/>
              </a:spcAft>
              <a:buClr>
                <a:schemeClr val="dk1"/>
              </a:buClr>
              <a:buFont typeface="Arial"/>
              <a:buNone/>
              <a:defRPr sz="1050" b="0" i="0" u="none" strike="noStrike" cap="none" baseline="0">
                <a:solidFill>
                  <a:srgbClr val="000000"/>
                </a:solidFill>
                <a:latin typeface="Arial"/>
                <a:ea typeface="Arial"/>
                <a:cs typeface="Arial"/>
                <a:sym typeface="Arial"/>
                <a:rtl val="0"/>
              </a:defRPr>
            </a:lvl6pPr>
            <a:lvl7pPr marL="3962301" marR="0" indent="-148046" algn="l" rtl="0">
              <a:lnSpc>
                <a:spcPct val="100000"/>
              </a:lnSpc>
              <a:spcBef>
                <a:spcPts val="533"/>
              </a:spcBef>
              <a:spcAft>
                <a:spcPts val="0"/>
              </a:spcAft>
              <a:buClr>
                <a:schemeClr val="dk1"/>
              </a:buClr>
              <a:buFont typeface="Arial"/>
              <a:buChar char="•"/>
              <a:defRPr sz="1050" b="0" i="0" u="none" strike="noStrike" cap="none" baseline="0">
                <a:solidFill>
                  <a:srgbClr val="000000"/>
                </a:solidFill>
                <a:latin typeface="Arial"/>
                <a:ea typeface="Arial"/>
                <a:cs typeface="Arial"/>
                <a:sym typeface="Arial"/>
                <a:rtl val="0"/>
              </a:defRPr>
            </a:lvl7pPr>
            <a:lvl8pPr marL="4571886" marR="0" indent="-148031" algn="l" rtl="0">
              <a:lnSpc>
                <a:spcPct val="100000"/>
              </a:lnSpc>
              <a:spcBef>
                <a:spcPts val="533"/>
              </a:spcBef>
              <a:spcAft>
                <a:spcPts val="0"/>
              </a:spcAft>
              <a:buClr>
                <a:schemeClr val="dk1"/>
              </a:buClr>
              <a:buFont typeface="Arial"/>
              <a:buChar char="•"/>
              <a:defRPr sz="1050" b="0" i="0" u="none" strike="noStrike" cap="none" baseline="0">
                <a:solidFill>
                  <a:srgbClr val="000000"/>
                </a:solidFill>
                <a:latin typeface="Arial"/>
                <a:ea typeface="Arial"/>
                <a:cs typeface="Arial"/>
                <a:sym typeface="Arial"/>
                <a:rtl val="0"/>
              </a:defRPr>
            </a:lvl8pPr>
            <a:lvl9pPr marL="5181470" marR="0" indent="-148015" algn="l" rtl="0">
              <a:lnSpc>
                <a:spcPct val="100000"/>
              </a:lnSpc>
              <a:spcBef>
                <a:spcPts val="533"/>
              </a:spcBef>
              <a:spcAft>
                <a:spcPts val="0"/>
              </a:spcAft>
              <a:buClr>
                <a:schemeClr val="dk1"/>
              </a:buClr>
              <a:buFont typeface="Arial"/>
              <a:buChar char="•"/>
              <a:defRPr sz="1050" b="0" i="0" u="none" strike="noStrike" cap="none" baseline="0">
                <a:solidFill>
                  <a:srgbClr val="000000"/>
                </a:solidFill>
                <a:latin typeface="Arial"/>
                <a:ea typeface="Arial"/>
                <a:cs typeface="Arial"/>
                <a:sym typeface="Arial"/>
                <a:rtl val="0"/>
              </a:defRPr>
            </a:lvl9pPr>
          </a:lstStyle>
          <a:p>
            <a:pPr marL="285733" marR="0" lvl="0" indent="-285733" algn="l" defTabSz="914400" rtl="0" eaLnBrk="1" fontAlgn="auto" latinLnBrk="0" hangingPunct="1">
              <a:lnSpc>
                <a:spcPct val="100000"/>
              </a:lnSpc>
              <a:spcBef>
                <a:spcPts val="0"/>
              </a:spcBef>
              <a:spcAft>
                <a:spcPts val="533"/>
              </a:spcAft>
              <a:buClrTx/>
              <a:buSzTx/>
              <a:buFont typeface="Arial" panose="020B0604020202020204" pitchFamily="34" charset="0"/>
              <a:buChar char="•"/>
              <a:tabLst/>
              <a:defRPr/>
            </a:pPr>
            <a:r>
              <a:rPr kumimoji="0" lang="en-US" sz="18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sym typeface="Arial"/>
                <a:rtl val="0"/>
              </a:rPr>
              <a:t>Cloud Foundry cluster creation wizard from </a:t>
            </a:r>
            <a:r>
              <a:rPr kumimoji="0" lang="en-US" sz="1800" b="0" i="0" u="none" strike="noStrike" kern="0" cap="none" spc="0" normalizeH="0" baseline="0" noProof="0" dirty="0" err="1" smtClean="0">
                <a:ln>
                  <a:noFill/>
                </a:ln>
                <a:solidFill>
                  <a:srgbClr val="000000"/>
                </a:solidFill>
                <a:effectLst/>
                <a:uLnTx/>
                <a:uFillTx/>
                <a:latin typeface="Arial" panose="020B0604020202020204" pitchFamily="34" charset="0"/>
                <a:cs typeface="Arial" panose="020B0604020202020204" pitchFamily="34" charset="0"/>
                <a:sym typeface="Arial"/>
                <a:rtl val="0"/>
              </a:rPr>
              <a:t>OpenStack’s</a:t>
            </a:r>
            <a:r>
              <a:rPr kumimoji="0" lang="en-US" sz="18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sym typeface="Arial"/>
                <a:rtl val="0"/>
              </a:rPr>
              <a:t> Horizon UI</a:t>
            </a:r>
          </a:p>
          <a:p>
            <a:pPr marL="285733" marR="0" lvl="0" indent="-285733" algn="l" defTabSz="914400" rtl="0" eaLnBrk="1" fontAlgn="auto" latinLnBrk="0" hangingPunct="1">
              <a:lnSpc>
                <a:spcPct val="100000"/>
              </a:lnSpc>
              <a:spcBef>
                <a:spcPts val="0"/>
              </a:spcBef>
              <a:spcAft>
                <a:spcPts val="533"/>
              </a:spcAft>
              <a:buClrTx/>
              <a:buSzTx/>
              <a:buFont typeface="Arial" panose="020B0604020202020204" pitchFamily="34" charset="0"/>
              <a:buChar char="•"/>
              <a:tabLst/>
              <a:defRPr/>
            </a:pPr>
            <a:r>
              <a:rPr kumimoji="0" lang="en-US" sz="18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sym typeface="Arial"/>
                <a:rtl val="0"/>
              </a:rPr>
              <a:t>Simplified Cloud Foundry cluster orchestration</a:t>
            </a:r>
          </a:p>
          <a:p>
            <a:pPr marL="285733" marR="0" lvl="0" indent="-285733" algn="l" defTabSz="914400" rtl="0" eaLnBrk="1" fontAlgn="auto" latinLnBrk="0" hangingPunct="1">
              <a:lnSpc>
                <a:spcPct val="100000"/>
              </a:lnSpc>
              <a:spcBef>
                <a:spcPts val="0"/>
              </a:spcBef>
              <a:spcAft>
                <a:spcPts val="533"/>
              </a:spcAft>
              <a:buClrTx/>
              <a:buSzTx/>
              <a:buFont typeface="Arial" panose="020B0604020202020204" pitchFamily="34" charset="0"/>
              <a:buChar char="•"/>
              <a:tabLst/>
              <a:defRPr/>
            </a:pPr>
            <a:r>
              <a:rPr kumimoji="0" lang="en-US" sz="18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sym typeface="Arial"/>
                <a:rtl val="0"/>
              </a:rPr>
              <a:t>Automatic binding to the Database Service which provides increased availability and recoverability</a:t>
            </a:r>
          </a:p>
          <a:p>
            <a:pPr marL="285733" marR="0" lvl="0" indent="-285733" algn="l" defTabSz="914400" rtl="0" eaLnBrk="1" fontAlgn="auto" latinLnBrk="0" hangingPunct="1">
              <a:lnSpc>
                <a:spcPct val="100000"/>
              </a:lnSpc>
              <a:spcBef>
                <a:spcPts val="0"/>
              </a:spcBef>
              <a:spcAft>
                <a:spcPts val="533"/>
              </a:spcAft>
              <a:buClrTx/>
              <a:buSzTx/>
              <a:buFont typeface="Arial" panose="020B0604020202020204" pitchFamily="34" charset="0"/>
              <a:buChar char="•"/>
              <a:tabLst/>
              <a:defRPr/>
            </a:pPr>
            <a:r>
              <a:rPr kumimoji="0" lang="en-US" sz="1800" b="1" i="0" u="none" strike="noStrike" kern="0" cap="none" spc="0" normalizeH="0" baseline="0" noProof="0" dirty="0" smtClean="0">
                <a:ln>
                  <a:noFill/>
                </a:ln>
                <a:solidFill>
                  <a:srgbClr val="0096D6"/>
                </a:solidFill>
                <a:effectLst/>
                <a:uLnTx/>
                <a:uFillTx/>
                <a:latin typeface="Arial" panose="020B0604020202020204" pitchFamily="34" charset="0"/>
                <a:cs typeface="Arial" panose="020B0604020202020204" pitchFamily="34" charset="0"/>
                <a:sym typeface="Arial"/>
                <a:rtl val="0"/>
              </a:rPr>
              <a:t>!New</a:t>
            </a:r>
            <a:r>
              <a:rPr kumimoji="0" lang="en-US" sz="1800" b="1"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sym typeface="Wingdings" panose="05000000000000000000" pitchFamily="2" charset="2"/>
                <a:rtl val="0"/>
              </a:rPr>
              <a:t> </a:t>
            </a:r>
            <a:r>
              <a:rPr kumimoji="0" lang="en-US" sz="18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sym typeface="Arial"/>
                <a:rtl val="0"/>
              </a:rPr>
              <a:t>Visibility into logging and overall system status – including </a:t>
            </a:r>
            <a:r>
              <a:rPr kumimoji="0" lang="en-US" sz="1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Arial"/>
                <a:rtl val="0"/>
              </a:rPr>
              <a:t>quota usage by organizations, available system patches, etc.</a:t>
            </a:r>
          </a:p>
          <a:p>
            <a:pPr marL="285733" marR="0" lvl="0" indent="-285733" algn="l" defTabSz="914400" rtl="0" eaLnBrk="1" fontAlgn="auto" latinLnBrk="0" hangingPunct="1">
              <a:lnSpc>
                <a:spcPct val="100000"/>
              </a:lnSpc>
              <a:spcBef>
                <a:spcPts val="0"/>
              </a:spcBef>
              <a:spcAft>
                <a:spcPts val="533"/>
              </a:spcAft>
              <a:buClrTx/>
              <a:buSzTx/>
              <a:buFont typeface="Arial" panose="020B0604020202020204" pitchFamily="34" charset="0"/>
              <a:buChar char="•"/>
              <a:tabLst/>
              <a:defRPr/>
            </a:pPr>
            <a:r>
              <a:rPr kumimoji="0" lang="en-US" sz="1800" b="1" i="0" u="none" strike="noStrike" kern="0" cap="none" spc="0" normalizeH="0" baseline="0" noProof="0" dirty="0" smtClean="0">
                <a:ln>
                  <a:noFill/>
                </a:ln>
                <a:solidFill>
                  <a:srgbClr val="0096D6"/>
                </a:solidFill>
                <a:effectLst/>
                <a:uLnTx/>
                <a:uFillTx/>
                <a:latin typeface="Arial" panose="020B0604020202020204" pitchFamily="34" charset="0"/>
                <a:cs typeface="Arial" panose="020B0604020202020204" pitchFamily="34" charset="0"/>
                <a:sym typeface="Arial"/>
                <a:rtl val="0"/>
              </a:rPr>
              <a:t>!New</a:t>
            </a:r>
            <a:r>
              <a:rPr kumimoji="0" lang="en-US" sz="1800" b="1"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sym typeface="Wingdings" panose="05000000000000000000" pitchFamily="2" charset="2"/>
                <a:rtl val="0"/>
              </a:rPr>
              <a:t> </a:t>
            </a:r>
            <a:r>
              <a:rPr kumimoji="0" lang="en-US" sz="1800" b="0" i="0" u="none" strike="noStrike" kern="1200" cap="none" spc="0" normalizeH="0" baseline="0" noProof="0" dirty="0" smtClean="0">
                <a:ln>
                  <a:noFill/>
                </a:ln>
                <a:solidFill>
                  <a:prstClr val="black"/>
                </a:solidFill>
                <a:effectLst/>
                <a:uLnTx/>
                <a:uFillTx/>
                <a:latin typeface="Arial" panose="020B0604020202020204" pitchFamily="34" charset="0"/>
                <a:cs typeface="Arial" panose="020B0604020202020204" pitchFamily="34" charset="0"/>
                <a:sym typeface="Arial"/>
                <a:rtl val="0"/>
              </a:rPr>
              <a:t>Enhanced user management </a:t>
            </a: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tl val="0"/>
            </a:endParaRPr>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16724" y="2168106"/>
            <a:ext cx="4639733" cy="2872268"/>
          </a:xfrm>
          <a:prstGeom prst="rect">
            <a:avLst/>
          </a:prstGeom>
          <a:noFill/>
          <a:ln w="9525">
            <a:solidFill>
              <a:srgbClr val="000000"/>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chemeClr val="accent1"/>
                </a:solidFill>
              </a14:hiddenFill>
            </a:ext>
          </a:extLst>
        </p:spPr>
      </p:pic>
    </p:spTree>
    <p:extLst>
      <p:ext uri="{BB962C8B-B14F-4D97-AF65-F5344CB8AC3E}">
        <p14:creationId xmlns:p14="http://schemas.microsoft.com/office/powerpoint/2010/main" val="22431998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normAutofit/>
          </a:bodyPr>
          <a:lstStyle/>
          <a:p>
            <a:r>
              <a:rPr lang="zh-CN" altLang="en-US" sz="3200" dirty="0" smtClean="0"/>
              <a:t>开发者视图</a:t>
            </a:r>
            <a:endParaRPr lang="en-US" sz="3200" dirty="0"/>
          </a:p>
        </p:txBody>
      </p:sp>
      <p:sp>
        <p:nvSpPr>
          <p:cNvPr id="11" name="Rectangle 81"/>
          <p:cNvSpPr/>
          <p:nvPr/>
        </p:nvSpPr>
        <p:spPr>
          <a:xfrm rot="18665915">
            <a:off x="614226" y="2324745"/>
            <a:ext cx="2411045" cy="2284166"/>
          </a:xfrm>
          <a:prstGeom prst="rect">
            <a:avLst/>
          </a:prstGeom>
          <a:noFill/>
        </p:spPr>
        <p:txBody>
          <a:bodyPr spcFirstLastPara="1" wrap="none" lIns="91440" tIns="45720" rIns="91440" bIns="45720" numCol="1">
            <a:prstTxWarp prst="textArchUp">
              <a:avLst/>
            </a:prstTxWarp>
            <a:spAutoFit/>
          </a:bodyPr>
          <a:lstStyle/>
          <a:p>
            <a:pPr algn="ctr" defTabSz="685983"/>
            <a:r>
              <a:rPr lang="en-US" sz="2000" b="1" kern="0" dirty="0">
                <a:solidFill>
                  <a:srgbClr val="FFFFFF"/>
                </a:solidFill>
                <a:latin typeface="Arial"/>
                <a:cs typeface="Arial"/>
                <a:sym typeface="Arial"/>
                <a:rtl val="0"/>
              </a:rPr>
              <a:t>Develop</a:t>
            </a:r>
          </a:p>
        </p:txBody>
      </p:sp>
      <p:pic>
        <p:nvPicPr>
          <p:cNvPr id="1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03409" y="1807614"/>
            <a:ext cx="4405648" cy="41390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01809" y="4323308"/>
            <a:ext cx="2042191" cy="2171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Content Placeholder 2"/>
          <p:cNvSpPr txBox="1">
            <a:spLocks/>
          </p:cNvSpPr>
          <p:nvPr/>
        </p:nvSpPr>
        <p:spPr>
          <a:xfrm>
            <a:off x="331471" y="1811340"/>
            <a:ext cx="4071938" cy="3219450"/>
          </a:xfrm>
          <a:prstGeom prst="rect">
            <a:avLst/>
          </a:prstGeom>
          <a:noFill/>
          <a:ln>
            <a:noFill/>
          </a:ln>
        </p:spPr>
        <p:txBody>
          <a:bodyPr lIns="91425" tIns="91425" rIns="91425" bIns="91425" anchor="t" anchorCtr="0"/>
          <a:lstStyle>
            <a:defPPr marR="0" algn="l" rtl="0">
              <a:lnSpc>
                <a:spcPct val="100000"/>
              </a:lnSpc>
              <a:spcBef>
                <a:spcPts val="0"/>
              </a:spcBef>
              <a:spcAft>
                <a:spcPts val="0"/>
              </a:spcAft>
            </a:defPPr>
            <a:lvl1pPr marL="0" marR="0" indent="0" algn="l" rtl="0">
              <a:lnSpc>
                <a:spcPct val="100000"/>
              </a:lnSpc>
              <a:spcBef>
                <a:spcPts val="0"/>
              </a:spcBef>
              <a:spcAft>
                <a:spcPts val="533"/>
              </a:spcAft>
              <a:buClr>
                <a:srgbClr val="0096D6"/>
              </a:buClr>
              <a:buFont typeface="Arial"/>
              <a:buNone/>
              <a:defRPr sz="1050" b="0" i="0" u="none" strike="noStrike" cap="none" baseline="0">
                <a:solidFill>
                  <a:srgbClr val="000000"/>
                </a:solidFill>
                <a:latin typeface="Arial"/>
                <a:ea typeface="Arial"/>
                <a:cs typeface="Arial"/>
                <a:sym typeface="Arial"/>
                <a:rtl val="0"/>
              </a:defRPr>
            </a:lvl1pPr>
            <a:lvl2pPr marL="0" marR="0" indent="0" algn="l" rtl="0">
              <a:lnSpc>
                <a:spcPct val="100000"/>
              </a:lnSpc>
              <a:spcBef>
                <a:spcPts val="0"/>
              </a:spcBef>
              <a:spcAft>
                <a:spcPts val="533"/>
              </a:spcAft>
              <a:buClr>
                <a:srgbClr val="000000"/>
              </a:buClr>
              <a:buFont typeface="Merriweather Sans"/>
              <a:buNone/>
              <a:defRPr sz="1050" b="0" i="0" u="none" strike="noStrike" cap="none" baseline="0">
                <a:solidFill>
                  <a:srgbClr val="000000"/>
                </a:solidFill>
                <a:latin typeface="Arial"/>
                <a:ea typeface="Arial"/>
                <a:cs typeface="Arial"/>
                <a:sym typeface="Arial"/>
                <a:rtl val="0"/>
              </a:defRPr>
            </a:lvl2pPr>
            <a:lvl3pPr marL="226477" marR="0" indent="-107923" algn="l" rtl="0">
              <a:lnSpc>
                <a:spcPct val="100000"/>
              </a:lnSpc>
              <a:spcBef>
                <a:spcPts val="0"/>
              </a:spcBef>
              <a:spcAft>
                <a:spcPts val="533"/>
              </a:spcAft>
              <a:buClr>
                <a:srgbClr val="000000"/>
              </a:buClr>
              <a:buFont typeface="Arial"/>
              <a:buChar char="•"/>
              <a:defRPr sz="1050" b="0" i="0" u="none" strike="noStrike" cap="none" baseline="0">
                <a:solidFill>
                  <a:srgbClr val="000000"/>
                </a:solidFill>
                <a:latin typeface="Arial"/>
                <a:ea typeface="Arial"/>
                <a:cs typeface="Arial"/>
                <a:sym typeface="Arial"/>
                <a:rtl val="0"/>
              </a:defRPr>
            </a:lvl3pPr>
            <a:lvl4pPr marL="455073" marR="0" indent="-157029" algn="l" rtl="0">
              <a:lnSpc>
                <a:spcPct val="100000"/>
              </a:lnSpc>
              <a:spcBef>
                <a:spcPts val="0"/>
              </a:spcBef>
              <a:spcAft>
                <a:spcPts val="533"/>
              </a:spcAft>
              <a:buClr>
                <a:srgbClr val="000000"/>
              </a:buClr>
              <a:buFont typeface="Arial"/>
              <a:buChar char="–"/>
              <a:defRPr sz="1050" b="0" i="0" u="none" strike="noStrike" cap="none" baseline="0">
                <a:solidFill>
                  <a:srgbClr val="000000"/>
                </a:solidFill>
                <a:latin typeface="Arial"/>
                <a:ea typeface="Arial"/>
                <a:cs typeface="Arial"/>
                <a:sym typeface="Arial"/>
                <a:rtl val="0"/>
              </a:defRPr>
            </a:lvl4pPr>
            <a:lvl5pPr marL="626518" marR="0" indent="-88863" algn="l" rtl="0">
              <a:lnSpc>
                <a:spcPct val="100000"/>
              </a:lnSpc>
              <a:spcBef>
                <a:spcPts val="0"/>
              </a:spcBef>
              <a:spcAft>
                <a:spcPts val="533"/>
              </a:spcAft>
              <a:buClr>
                <a:srgbClr val="000000"/>
              </a:buClr>
              <a:buFont typeface="Arial"/>
              <a:buChar char="•"/>
              <a:defRPr sz="1050" b="0" i="0" u="none" strike="noStrike" cap="none" baseline="0">
                <a:solidFill>
                  <a:srgbClr val="000000"/>
                </a:solidFill>
                <a:latin typeface="Arial"/>
                <a:ea typeface="Arial"/>
                <a:cs typeface="Arial"/>
                <a:sym typeface="Arial"/>
                <a:rtl val="0"/>
              </a:defRPr>
            </a:lvl5pPr>
            <a:lvl6pPr marL="3047924" marR="0" indent="-12624" algn="l" rtl="0">
              <a:lnSpc>
                <a:spcPct val="138875"/>
              </a:lnSpc>
              <a:spcBef>
                <a:spcPts val="480"/>
              </a:spcBef>
              <a:spcAft>
                <a:spcPts val="0"/>
              </a:spcAft>
              <a:buClr>
                <a:schemeClr val="dk1"/>
              </a:buClr>
              <a:buFont typeface="Arial"/>
              <a:buNone/>
              <a:defRPr sz="1050" b="0" i="0" u="none" strike="noStrike" cap="none" baseline="0">
                <a:solidFill>
                  <a:srgbClr val="000000"/>
                </a:solidFill>
                <a:latin typeface="Arial"/>
                <a:ea typeface="Arial"/>
                <a:cs typeface="Arial"/>
                <a:sym typeface="Arial"/>
                <a:rtl val="0"/>
              </a:defRPr>
            </a:lvl6pPr>
            <a:lvl7pPr marL="3962301" marR="0" indent="-148046" algn="l" rtl="0">
              <a:lnSpc>
                <a:spcPct val="100000"/>
              </a:lnSpc>
              <a:spcBef>
                <a:spcPts val="533"/>
              </a:spcBef>
              <a:spcAft>
                <a:spcPts val="0"/>
              </a:spcAft>
              <a:buClr>
                <a:schemeClr val="dk1"/>
              </a:buClr>
              <a:buFont typeface="Arial"/>
              <a:buChar char="•"/>
              <a:defRPr sz="1050" b="0" i="0" u="none" strike="noStrike" cap="none" baseline="0">
                <a:solidFill>
                  <a:srgbClr val="000000"/>
                </a:solidFill>
                <a:latin typeface="Arial"/>
                <a:ea typeface="Arial"/>
                <a:cs typeface="Arial"/>
                <a:sym typeface="Arial"/>
                <a:rtl val="0"/>
              </a:defRPr>
            </a:lvl7pPr>
            <a:lvl8pPr marL="4571886" marR="0" indent="-148031" algn="l" rtl="0">
              <a:lnSpc>
                <a:spcPct val="100000"/>
              </a:lnSpc>
              <a:spcBef>
                <a:spcPts val="533"/>
              </a:spcBef>
              <a:spcAft>
                <a:spcPts val="0"/>
              </a:spcAft>
              <a:buClr>
                <a:schemeClr val="dk1"/>
              </a:buClr>
              <a:buFont typeface="Arial"/>
              <a:buChar char="•"/>
              <a:defRPr sz="1050" b="0" i="0" u="none" strike="noStrike" cap="none" baseline="0">
                <a:solidFill>
                  <a:srgbClr val="000000"/>
                </a:solidFill>
                <a:latin typeface="Arial"/>
                <a:ea typeface="Arial"/>
                <a:cs typeface="Arial"/>
                <a:sym typeface="Arial"/>
                <a:rtl val="0"/>
              </a:defRPr>
            </a:lvl8pPr>
            <a:lvl9pPr marL="5181470" marR="0" indent="-148015" algn="l" rtl="0">
              <a:lnSpc>
                <a:spcPct val="100000"/>
              </a:lnSpc>
              <a:spcBef>
                <a:spcPts val="533"/>
              </a:spcBef>
              <a:spcAft>
                <a:spcPts val="0"/>
              </a:spcAft>
              <a:buClr>
                <a:schemeClr val="dk1"/>
              </a:buClr>
              <a:buFont typeface="Arial"/>
              <a:buChar char="•"/>
              <a:defRPr sz="1050" b="0" i="0" u="none" strike="noStrike" cap="none" baseline="0">
                <a:solidFill>
                  <a:srgbClr val="000000"/>
                </a:solidFill>
                <a:latin typeface="Arial"/>
                <a:ea typeface="Arial"/>
                <a:cs typeface="Arial"/>
                <a:sym typeface="Arial"/>
                <a:rtl val="0"/>
              </a:defRPr>
            </a:lvl9pPr>
          </a:lstStyle>
          <a:p>
            <a:pPr marL="285733" marR="0" lvl="0" indent="-285733" algn="l" defTabSz="914400" rtl="0" eaLnBrk="1" fontAlgn="auto" latinLnBrk="0" hangingPunct="1">
              <a:lnSpc>
                <a:spcPct val="100000"/>
              </a:lnSpc>
              <a:spcBef>
                <a:spcPts val="0"/>
              </a:spcBef>
              <a:spcAft>
                <a:spcPts val="533"/>
              </a:spcAft>
              <a:buClrTx/>
              <a:buSzTx/>
              <a:buFont typeface="Arial" panose="020B0604020202020204" pitchFamily="34" charset="0"/>
              <a:buChar char="•"/>
              <a:tabLst/>
              <a:defRPr/>
            </a:pPr>
            <a:r>
              <a:rPr kumimoji="0" lang="en-US" sz="18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sym typeface="Arial"/>
                <a:rtl val="0"/>
              </a:rPr>
              <a:t>Developer builds code normally</a:t>
            </a:r>
          </a:p>
          <a:p>
            <a:pPr marL="285733" marR="0" lvl="0" indent="-285733" algn="l" defTabSz="914400" rtl="0" eaLnBrk="1" fontAlgn="auto" latinLnBrk="0" hangingPunct="1">
              <a:lnSpc>
                <a:spcPct val="100000"/>
              </a:lnSpc>
              <a:spcBef>
                <a:spcPts val="0"/>
              </a:spcBef>
              <a:spcAft>
                <a:spcPts val="533"/>
              </a:spcAft>
              <a:buClrTx/>
              <a:buSzTx/>
              <a:buFont typeface="Arial" panose="020B0604020202020204" pitchFamily="34" charset="0"/>
              <a:buChar char="•"/>
              <a:tabLst/>
              <a:defRPr/>
            </a:pPr>
            <a:r>
              <a:rPr kumimoji="0" lang="en-US" sz="18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sym typeface="Arial"/>
                <a:rtl val="0"/>
              </a:rPr>
              <a:t>Pushes to cluster via CLI or IDE plugin</a:t>
            </a:r>
          </a:p>
          <a:p>
            <a:pPr marL="285733" marR="0" lvl="0" indent="-285733" algn="l" defTabSz="914400" rtl="0" eaLnBrk="1" fontAlgn="auto" latinLnBrk="0" hangingPunct="1">
              <a:lnSpc>
                <a:spcPct val="100000"/>
              </a:lnSpc>
              <a:spcBef>
                <a:spcPts val="0"/>
              </a:spcBef>
              <a:spcAft>
                <a:spcPts val="533"/>
              </a:spcAft>
              <a:buClrTx/>
              <a:buSzTx/>
              <a:buFont typeface="Arial" panose="020B0604020202020204" pitchFamily="34" charset="0"/>
              <a:buChar char="•"/>
              <a:tabLst/>
              <a:defRPr/>
            </a:pPr>
            <a:r>
              <a:rPr kumimoji="0" lang="en-US" sz="18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sym typeface="Arial"/>
                <a:rtl val="0"/>
              </a:rPr>
              <a:t>Application settings such as instance count, auto-scaling available</a:t>
            </a:r>
          </a:p>
          <a:p>
            <a:pPr marL="285733" marR="0" lvl="0" indent="-285733" algn="l" defTabSz="914400" rtl="0" eaLnBrk="1" fontAlgn="auto" latinLnBrk="0" hangingPunct="1">
              <a:lnSpc>
                <a:spcPct val="100000"/>
              </a:lnSpc>
              <a:spcBef>
                <a:spcPts val="0"/>
              </a:spcBef>
              <a:spcAft>
                <a:spcPts val="533"/>
              </a:spcAft>
              <a:buClrTx/>
              <a:buSzTx/>
              <a:buFont typeface="Arial" panose="020B0604020202020204" pitchFamily="34" charset="0"/>
              <a:buChar char="•"/>
              <a:tabLst/>
              <a:defRPr/>
            </a:pPr>
            <a:r>
              <a:rPr kumimoji="0" lang="en-US" sz="18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sym typeface="Arial"/>
                <a:rtl val="0"/>
              </a:rPr>
              <a:t>Start, stop, pause, or delete applications</a:t>
            </a:r>
          </a:p>
          <a:p>
            <a:pPr marL="285733" marR="0" lvl="0" indent="-285733" algn="l" defTabSz="914400" rtl="0" eaLnBrk="1" fontAlgn="auto" latinLnBrk="0" hangingPunct="1">
              <a:lnSpc>
                <a:spcPct val="100000"/>
              </a:lnSpc>
              <a:spcBef>
                <a:spcPts val="0"/>
              </a:spcBef>
              <a:spcAft>
                <a:spcPts val="533"/>
              </a:spcAft>
              <a:buClrTx/>
              <a:buSzTx/>
              <a:buFont typeface="Arial" panose="020B0604020202020204" pitchFamily="34" charset="0"/>
              <a:buChar char="•"/>
              <a:tabLst/>
              <a:defRPr/>
            </a:pPr>
            <a:r>
              <a:rPr kumimoji="0" lang="en-US" sz="18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sym typeface="Arial"/>
                <a:rtl val="0"/>
              </a:rPr>
              <a:t>Automatically scales &amp; leverages highly-available services</a:t>
            </a:r>
          </a:p>
          <a:p>
            <a:pPr marL="285733" marR="0" lvl="0" indent="-285733" algn="l" defTabSz="914400" rtl="0" eaLnBrk="1" fontAlgn="auto" latinLnBrk="0" hangingPunct="1">
              <a:lnSpc>
                <a:spcPct val="100000"/>
              </a:lnSpc>
              <a:spcBef>
                <a:spcPts val="0"/>
              </a:spcBef>
              <a:spcAft>
                <a:spcPts val="533"/>
              </a:spcAft>
              <a:buClr>
                <a:srgbClr val="0096D6"/>
              </a:buClr>
              <a:buSzTx/>
              <a:buFont typeface="Arial" panose="020B0604020202020204" pitchFamily="34" charset="0"/>
              <a:buChar char="•"/>
              <a:tabLst/>
              <a:defRPr/>
            </a:pPr>
            <a:r>
              <a:rPr kumimoji="0" lang="en-US" sz="1800" b="1" i="0" u="none" strike="noStrike" kern="0" cap="none" spc="0" normalizeH="0" baseline="0" noProof="0" dirty="0" smtClean="0">
                <a:ln>
                  <a:noFill/>
                </a:ln>
                <a:solidFill>
                  <a:srgbClr val="0096D6"/>
                </a:solidFill>
                <a:effectLst/>
                <a:uLnTx/>
                <a:uFillTx/>
                <a:latin typeface="Arial" panose="020B0604020202020204" pitchFamily="34" charset="0"/>
                <a:cs typeface="Arial" panose="020B0604020202020204" pitchFamily="34" charset="0"/>
                <a:sym typeface="Arial"/>
                <a:rtl val="0"/>
              </a:rPr>
              <a:t>!New</a:t>
            </a:r>
            <a:r>
              <a:rPr kumimoji="0" lang="en-US" sz="1800" b="1"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sym typeface="Wingdings" panose="05000000000000000000" pitchFamily="2" charset="2"/>
                <a:rtl val="0"/>
              </a:rPr>
              <a:t> </a:t>
            </a:r>
            <a:r>
              <a:rPr kumimoji="0" lang="en-US" sz="1800" b="0" i="0" u="none" strike="noStrike" kern="0" cap="none" spc="0" normalizeH="0" baseline="0" noProof="0" dirty="0" smtClean="0">
                <a:ln>
                  <a:noFill/>
                </a:ln>
                <a:solidFill>
                  <a:srgbClr val="000000"/>
                </a:solidFill>
                <a:effectLst/>
                <a:uLnTx/>
                <a:uFillTx/>
                <a:latin typeface="Arial" panose="020B0604020202020204" pitchFamily="34" charset="0"/>
                <a:cs typeface="Arial" panose="020B0604020202020204" pitchFamily="34" charset="0"/>
                <a:sym typeface="Arial"/>
                <a:rtl val="0"/>
              </a:rPr>
              <a:t>Developer can quickly revert apps to previous versions</a:t>
            </a:r>
          </a:p>
          <a:p>
            <a:pPr marL="285733" marR="0" lvl="0" indent="-285733" algn="l" defTabSz="914400" rtl="0" eaLnBrk="1" fontAlgn="auto" latinLnBrk="0" hangingPunct="1">
              <a:lnSpc>
                <a:spcPct val="100000"/>
              </a:lnSpc>
              <a:spcBef>
                <a:spcPts val="0"/>
              </a:spcBef>
              <a:spcAft>
                <a:spcPts val="533"/>
              </a:spcAft>
              <a:buClr>
                <a:srgbClr val="0096D6"/>
              </a:buClr>
              <a:buSzTx/>
              <a:buFont typeface="Arial" panose="020B0604020202020204" pitchFamily="34" charset="0"/>
              <a:buChar char="•"/>
              <a:tabLst/>
              <a:defRPr/>
            </a:pPr>
            <a:endParaRPr kumimoji="0" lang="en-US" sz="1800" b="0" i="0" u="none" strike="noStrike" kern="0" cap="none" spc="0" normalizeH="0" baseline="0" noProof="0" dirty="0">
              <a:ln>
                <a:noFill/>
              </a:ln>
              <a:solidFill>
                <a:srgbClr val="000000"/>
              </a:solidFill>
              <a:effectLst/>
              <a:uLnTx/>
              <a:uFillTx/>
              <a:latin typeface="Arial" panose="020B0604020202020204" pitchFamily="34" charset="0"/>
              <a:cs typeface="Arial" panose="020B0604020202020204" pitchFamily="34" charset="0"/>
              <a:sym typeface="Arial"/>
              <a:rtl val="0"/>
            </a:endParaRPr>
          </a:p>
        </p:txBody>
      </p:sp>
    </p:spTree>
    <p:extLst>
      <p:ext uri="{BB962C8B-B14F-4D97-AF65-F5344CB8AC3E}">
        <p14:creationId xmlns:p14="http://schemas.microsoft.com/office/powerpoint/2010/main" val="1349439031"/>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altLang="zh-CN" dirty="0" smtClean="0"/>
              <a:t>WHAT</a:t>
            </a:r>
            <a:endParaRPr lang="zh-CN" altLang="en-US" dirty="0"/>
          </a:p>
        </p:txBody>
      </p:sp>
      <p:sp>
        <p:nvSpPr>
          <p:cNvPr id="3" name="Subtitle 2"/>
          <p:cNvSpPr>
            <a:spLocks noGrp="1"/>
          </p:cNvSpPr>
          <p:nvPr>
            <p:ph type="subTitle" idx="1"/>
          </p:nvPr>
        </p:nvSpPr>
        <p:spPr/>
        <p:txBody>
          <a:bodyPr/>
          <a:lstStyle/>
          <a:p>
            <a:r>
              <a:rPr lang="zh-CN" altLang="en-US" dirty="0" smtClean="0"/>
              <a:t>“传统”与“云原生”</a:t>
            </a:r>
            <a:endParaRPr lang="zh-CN" altLang="en-US" dirty="0"/>
          </a:p>
        </p:txBody>
      </p:sp>
    </p:spTree>
    <p:extLst>
      <p:ext uri="{BB962C8B-B14F-4D97-AF65-F5344CB8AC3E}">
        <p14:creationId xmlns:p14="http://schemas.microsoft.com/office/powerpoint/2010/main" val="54573904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5" descr="HP Helion_96 DPI_3.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2353" y="4101714"/>
            <a:ext cx="2909070" cy="927810"/>
          </a:xfrm>
          <a:prstGeom prst="rect">
            <a:avLst/>
          </a:prstGeom>
        </p:spPr>
      </p:pic>
      <p:sp>
        <p:nvSpPr>
          <p:cNvPr id="3" name="矩形 2"/>
          <p:cNvSpPr/>
          <p:nvPr/>
        </p:nvSpPr>
        <p:spPr>
          <a:xfrm>
            <a:off x="6140823" y="4101714"/>
            <a:ext cx="3003177" cy="1077218"/>
          </a:xfrm>
          <a:prstGeom prst="rect">
            <a:avLst/>
          </a:prstGeom>
        </p:spPr>
        <p:txBody>
          <a:bodyPr wrap="square">
            <a:spAutoFit/>
          </a:bodyPr>
          <a:lstStyle/>
          <a:p>
            <a:r>
              <a:rPr lang="zh-CN" altLang="en-US" dirty="0" smtClean="0">
                <a:solidFill>
                  <a:schemeClr val="tx2">
                    <a:lumMod val="60000"/>
                    <a:lumOff val="40000"/>
                  </a:schemeClr>
                </a:solidFill>
              </a:rPr>
              <a:t>刘艳凯</a:t>
            </a:r>
            <a:r>
              <a:rPr lang="zh-CN" altLang="en-US" dirty="0" smtClean="0">
                <a:solidFill>
                  <a:schemeClr val="tx2">
                    <a:lumMod val="60000"/>
                    <a:lumOff val="40000"/>
                  </a:schemeClr>
                </a:solidFill>
                <a:latin typeface="HP Simplified" panose="020B0604020204020204" pitchFamily="34" charset="0"/>
              </a:rPr>
              <a:t>， </a:t>
            </a:r>
            <a:r>
              <a:rPr lang="en-US" altLang="zh-CN" dirty="0">
                <a:solidFill>
                  <a:schemeClr val="tx2">
                    <a:lumMod val="60000"/>
                    <a:lumOff val="40000"/>
                  </a:schemeClr>
                </a:solidFill>
                <a:latin typeface="HP Simplified" panose="020B0604020204020204" pitchFamily="34" charset="0"/>
              </a:rPr>
              <a:t>y</a:t>
            </a:r>
            <a:r>
              <a:rPr lang="en-US" altLang="zh-CN" dirty="0" smtClean="0">
                <a:solidFill>
                  <a:schemeClr val="tx2">
                    <a:lumMod val="60000"/>
                    <a:lumOff val="40000"/>
                  </a:schemeClr>
                </a:solidFill>
                <a:latin typeface="HP Simplified" panose="020B0604020204020204" pitchFamily="34" charset="0"/>
              </a:rPr>
              <a:t>ankai.liu@hp.com</a:t>
            </a:r>
            <a:endParaRPr lang="en-US" altLang="zh-CN" sz="1400" dirty="0">
              <a:solidFill>
                <a:schemeClr val="tx2">
                  <a:lumMod val="60000"/>
                  <a:lumOff val="40000"/>
                </a:schemeClr>
              </a:solidFill>
              <a:latin typeface="HP Simplified" panose="020B0604020204020204" pitchFamily="34" charset="0"/>
            </a:endParaRPr>
          </a:p>
          <a:p>
            <a:r>
              <a:rPr lang="zh-CN" altLang="en-US" sz="1400" dirty="0">
                <a:solidFill>
                  <a:schemeClr val="tx2">
                    <a:lumMod val="60000"/>
                    <a:lumOff val="40000"/>
                  </a:schemeClr>
                </a:solidFill>
              </a:rPr>
              <a:t>中国惠普 云</a:t>
            </a:r>
            <a:r>
              <a:rPr lang="zh-CN" altLang="en-US" sz="1400" dirty="0" smtClean="0">
                <a:solidFill>
                  <a:schemeClr val="tx2">
                    <a:lumMod val="60000"/>
                    <a:lumOff val="40000"/>
                  </a:schemeClr>
                </a:solidFill>
              </a:rPr>
              <a:t>计算</a:t>
            </a:r>
            <a:endParaRPr lang="en-US" altLang="zh-CN" sz="1400" dirty="0">
              <a:solidFill>
                <a:schemeClr val="tx2">
                  <a:lumMod val="60000"/>
                  <a:lumOff val="40000"/>
                </a:schemeClr>
              </a:solidFill>
            </a:endParaRPr>
          </a:p>
          <a:p>
            <a:r>
              <a:rPr lang="zh-CN" altLang="en-US" sz="1400" dirty="0">
                <a:solidFill>
                  <a:schemeClr val="tx2">
                    <a:lumMod val="60000"/>
                    <a:lumOff val="40000"/>
                  </a:schemeClr>
                </a:solidFill>
              </a:rPr>
              <a:t>云计算首席</a:t>
            </a:r>
            <a:r>
              <a:rPr lang="zh-CN" altLang="en-US" sz="1400" dirty="0" smtClean="0">
                <a:solidFill>
                  <a:schemeClr val="tx2">
                    <a:lumMod val="60000"/>
                    <a:lumOff val="40000"/>
                  </a:schemeClr>
                </a:solidFill>
              </a:rPr>
              <a:t>技术专家</a:t>
            </a:r>
            <a:endParaRPr lang="en-US" altLang="zh-CN" sz="1400" dirty="0" smtClean="0">
              <a:solidFill>
                <a:schemeClr val="tx2">
                  <a:lumMod val="60000"/>
                  <a:lumOff val="40000"/>
                </a:schemeClr>
              </a:solidFill>
            </a:endParaRPr>
          </a:p>
          <a:p>
            <a:r>
              <a:rPr lang="en-US" dirty="0" smtClean="0">
                <a:solidFill>
                  <a:schemeClr val="tx2">
                    <a:lumMod val="60000"/>
                    <a:lumOff val="40000"/>
                  </a:schemeClr>
                </a:solidFill>
                <a:latin typeface="HP Simplified" panose="020B0604020204020204" pitchFamily="34" charset="0"/>
              </a:rPr>
              <a:t>2015</a:t>
            </a:r>
            <a:r>
              <a:rPr lang="zh-CN" altLang="en-US" dirty="0" smtClean="0">
                <a:solidFill>
                  <a:schemeClr val="tx2">
                    <a:lumMod val="60000"/>
                    <a:lumOff val="40000"/>
                  </a:schemeClr>
                </a:solidFill>
              </a:rPr>
              <a:t>年</a:t>
            </a:r>
            <a:r>
              <a:rPr lang="en-US" altLang="zh-CN" dirty="0" smtClean="0">
                <a:solidFill>
                  <a:schemeClr val="tx2">
                    <a:lumMod val="60000"/>
                    <a:lumOff val="40000"/>
                  </a:schemeClr>
                </a:solidFill>
                <a:latin typeface="HP Simplified" panose="020B0604020204020204" pitchFamily="34" charset="0"/>
              </a:rPr>
              <a:t>4</a:t>
            </a:r>
            <a:r>
              <a:rPr lang="zh-CN" altLang="en-US" dirty="0" smtClean="0">
                <a:solidFill>
                  <a:schemeClr val="tx2">
                    <a:lumMod val="60000"/>
                    <a:lumOff val="40000"/>
                  </a:schemeClr>
                </a:solidFill>
              </a:rPr>
              <a:t>月</a:t>
            </a:r>
            <a:endParaRPr lang="en-US" sz="1400" dirty="0">
              <a:solidFill>
                <a:schemeClr val="tx2">
                  <a:lumMod val="60000"/>
                  <a:lumOff val="40000"/>
                </a:schemeClr>
              </a:solidFill>
            </a:endParaRPr>
          </a:p>
        </p:txBody>
      </p:sp>
      <p:sp>
        <p:nvSpPr>
          <p:cNvPr id="4" name="文本框 3"/>
          <p:cNvSpPr txBox="1"/>
          <p:nvPr/>
        </p:nvSpPr>
        <p:spPr>
          <a:xfrm>
            <a:off x="0" y="1810871"/>
            <a:ext cx="9144000" cy="1733680"/>
          </a:xfrm>
          <a:prstGeom prst="rect">
            <a:avLst/>
          </a:prstGeom>
          <a:noFill/>
        </p:spPr>
        <p:txBody>
          <a:bodyPr wrap="square" rtlCol="0">
            <a:spAutoFit/>
          </a:bodyPr>
          <a:lstStyle/>
          <a:p>
            <a:pPr algn="ctr"/>
            <a:r>
              <a:rPr lang="zh-CN" altLang="en-US" sz="10666" b="1" spc="-133" dirty="0">
                <a:solidFill>
                  <a:prstClr val="white"/>
                </a:solidFill>
                <a:latin typeface="HP Simplified" pitchFamily="34" charset="0"/>
              </a:rPr>
              <a:t>谢谢</a:t>
            </a:r>
            <a:endParaRPr lang="en-US" sz="8000" b="1" dirty="0">
              <a:solidFill>
                <a:schemeClr val="bg1"/>
              </a:solidFill>
            </a:endParaRPr>
          </a:p>
        </p:txBody>
      </p:sp>
      <p:sp>
        <p:nvSpPr>
          <p:cNvPr id="5" name="矩形 4"/>
          <p:cNvSpPr/>
          <p:nvPr/>
        </p:nvSpPr>
        <p:spPr>
          <a:xfrm>
            <a:off x="1873623" y="5622546"/>
            <a:ext cx="5629835" cy="369332"/>
          </a:xfrm>
          <a:prstGeom prst="rect">
            <a:avLst/>
          </a:prstGeom>
        </p:spPr>
        <p:txBody>
          <a:bodyPr wrap="square">
            <a:spAutoFit/>
          </a:bodyPr>
          <a:lstStyle/>
          <a:p>
            <a:pPr algn="ctr" defTabSz="609585">
              <a:spcAft>
                <a:spcPts val="800"/>
              </a:spcAft>
            </a:pPr>
            <a:r>
              <a:rPr lang="zh-CN" altLang="en-US" dirty="0">
                <a:solidFill>
                  <a:schemeClr val="accent1"/>
                </a:solidFill>
                <a:cs typeface="HP Simplified"/>
              </a:rPr>
              <a:t>登录</a:t>
            </a:r>
            <a:r>
              <a:rPr lang="en-US" altLang="en-US" dirty="0">
                <a:solidFill>
                  <a:schemeClr val="accent1"/>
                </a:solidFill>
                <a:cs typeface="HP Simplified"/>
              </a:rPr>
              <a:t>hp.com/</a:t>
            </a:r>
            <a:r>
              <a:rPr lang="en-US" altLang="en-US" dirty="0" err="1">
                <a:solidFill>
                  <a:schemeClr val="accent1"/>
                </a:solidFill>
                <a:cs typeface="HP Simplified"/>
              </a:rPr>
              <a:t>helion</a:t>
            </a:r>
            <a:r>
              <a:rPr lang="zh-CN" altLang="en-US" dirty="0">
                <a:solidFill>
                  <a:schemeClr val="accent1"/>
                </a:solidFill>
                <a:cs typeface="HP Simplified"/>
              </a:rPr>
              <a:t>以了解关于</a:t>
            </a:r>
            <a:r>
              <a:rPr lang="en-US" altLang="en-US" dirty="0">
                <a:solidFill>
                  <a:schemeClr val="accent1"/>
                </a:solidFill>
                <a:cs typeface="HP Simplified"/>
              </a:rPr>
              <a:t>HP Helion</a:t>
            </a:r>
            <a:r>
              <a:rPr lang="zh-CN" altLang="en-US" dirty="0">
                <a:solidFill>
                  <a:schemeClr val="accent1"/>
                </a:solidFill>
                <a:cs typeface="HP Simplified"/>
              </a:rPr>
              <a:t>的更多信息</a:t>
            </a:r>
            <a:endParaRPr lang="en-US" altLang="en-US" dirty="0">
              <a:solidFill>
                <a:schemeClr val="accent1"/>
              </a:solidFill>
              <a:cs typeface="HP Simplified"/>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8" name="Picture 7">
            <a:hlinkClick r:id="rId3"/>
          </p:cNvPr>
          <p:cNvPicPr>
            <a:picLocks noChangeAspect="1"/>
          </p:cNvPicPr>
          <p:nvPr/>
        </p:nvPicPr>
        <p:blipFill>
          <a:blip r:embed="rId4" cstate="print"/>
          <a:stretch>
            <a:fillRect/>
          </a:stretch>
        </p:blipFill>
        <p:spPr>
          <a:xfrm>
            <a:off x="-302177" y="-387424"/>
            <a:ext cx="9446177" cy="7268345"/>
          </a:xfrm>
          <a:prstGeom prst="rect">
            <a:avLst/>
          </a:prstGeom>
        </p:spPr>
      </p:pic>
      <p:sp>
        <p:nvSpPr>
          <p:cNvPr id="9" name="TextBox 8">
            <a:hlinkClick r:id="rId5"/>
          </p:cNvPr>
          <p:cNvSpPr txBox="1"/>
          <p:nvPr/>
        </p:nvSpPr>
        <p:spPr>
          <a:xfrm>
            <a:off x="5652120" y="3068960"/>
            <a:ext cx="983563" cy="369332"/>
          </a:xfrm>
          <a:prstGeom prst="rect">
            <a:avLst/>
          </a:prstGeom>
          <a:noFill/>
        </p:spPr>
        <p:txBody>
          <a:bodyPr wrap="none" rtlCol="0">
            <a:spAutoFit/>
          </a:bodyPr>
          <a:lstStyle/>
          <a:p>
            <a:r>
              <a:rPr lang="en-US" altLang="zh-CN" dirty="0" smtClean="0"/>
              <a:t>@</a:t>
            </a:r>
            <a:r>
              <a:rPr lang="en-US" altLang="zh-CN" dirty="0" err="1" smtClean="0"/>
              <a:t>InfoQ</a:t>
            </a:r>
            <a:endParaRPr lang="en-US" dirty="0"/>
          </a:p>
        </p:txBody>
      </p:sp>
      <p:pic>
        <p:nvPicPr>
          <p:cNvPr id="10" name="Picture 9"/>
          <p:cNvPicPr>
            <a:picLocks noChangeAspect="1"/>
          </p:cNvPicPr>
          <p:nvPr/>
        </p:nvPicPr>
        <p:blipFill>
          <a:blip r:embed="rId6" cstate="print"/>
          <a:stretch>
            <a:fillRect/>
          </a:stretch>
        </p:blipFill>
        <p:spPr>
          <a:xfrm>
            <a:off x="6876256" y="2996952"/>
            <a:ext cx="596467" cy="504056"/>
          </a:xfrm>
          <a:prstGeom prst="rect">
            <a:avLst/>
          </a:prstGeom>
        </p:spPr>
      </p:pic>
      <p:sp>
        <p:nvSpPr>
          <p:cNvPr id="11" name="TextBox 10"/>
          <p:cNvSpPr txBox="1"/>
          <p:nvPr/>
        </p:nvSpPr>
        <p:spPr>
          <a:xfrm>
            <a:off x="7452320" y="3068960"/>
            <a:ext cx="1237050" cy="369332"/>
          </a:xfrm>
          <a:prstGeom prst="rect">
            <a:avLst/>
          </a:prstGeom>
          <a:noFill/>
        </p:spPr>
        <p:txBody>
          <a:bodyPr wrap="none" rtlCol="0">
            <a:spAutoFit/>
          </a:bodyPr>
          <a:lstStyle/>
          <a:p>
            <a:r>
              <a:rPr lang="en-US" altLang="zh-CN" dirty="0" err="1" smtClean="0"/>
              <a:t>infoqchina</a:t>
            </a:r>
            <a:endParaRPr lang="en-US" dirty="0"/>
          </a:p>
        </p:txBody>
      </p:sp>
      <p:pic>
        <p:nvPicPr>
          <p:cNvPr id="12" name="Picture 11"/>
          <p:cNvPicPr>
            <a:picLocks noChangeAspect="1"/>
          </p:cNvPicPr>
          <p:nvPr/>
        </p:nvPicPr>
        <p:blipFill>
          <a:blip r:embed="rId7" cstate="print"/>
          <a:stretch>
            <a:fillRect/>
          </a:stretch>
        </p:blipFill>
        <p:spPr>
          <a:xfrm>
            <a:off x="5148064" y="2996953"/>
            <a:ext cx="530585" cy="504056"/>
          </a:xfrm>
          <a:prstGeom prst="rect">
            <a:avLst/>
          </a:prstGeom>
        </p:spPr>
      </p:pic>
    </p:spTree>
    <p:extLst>
      <p:ext uri="{BB962C8B-B14F-4D97-AF65-F5344CB8AC3E}">
        <p14:creationId xmlns:p14="http://schemas.microsoft.com/office/powerpoint/2010/main" val="19581624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200" dirty="0" smtClean="0"/>
              <a:t>传统应用</a:t>
            </a:r>
            <a:endParaRPr lang="en-US" sz="3200" dirty="0"/>
          </a:p>
        </p:txBody>
      </p:sp>
      <p:grpSp>
        <p:nvGrpSpPr>
          <p:cNvPr id="36" name="组合 35"/>
          <p:cNvGrpSpPr/>
          <p:nvPr/>
        </p:nvGrpSpPr>
        <p:grpSpPr>
          <a:xfrm>
            <a:off x="7419586" y="2267916"/>
            <a:ext cx="1197642" cy="785065"/>
            <a:chOff x="7419586" y="2267916"/>
            <a:chExt cx="1197642" cy="785065"/>
          </a:xfrm>
        </p:grpSpPr>
        <p:sp>
          <p:nvSpPr>
            <p:cNvPr id="71" name="Right Arrow 70"/>
            <p:cNvSpPr/>
            <p:nvPr/>
          </p:nvSpPr>
          <p:spPr>
            <a:xfrm>
              <a:off x="7419586" y="2428789"/>
              <a:ext cx="411480" cy="240445"/>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4" name="Flowchart: Sequential Access Storage 33"/>
            <p:cNvSpPr/>
            <p:nvPr/>
          </p:nvSpPr>
          <p:spPr>
            <a:xfrm>
              <a:off x="8008570" y="2267916"/>
              <a:ext cx="525974" cy="525974"/>
            </a:xfrm>
            <a:prstGeom prst="flowChartMagneticTape">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00" dirty="0"/>
            </a:p>
          </p:txBody>
        </p:sp>
        <p:sp>
          <p:nvSpPr>
            <p:cNvPr id="35" name="TextBox 34"/>
            <p:cNvSpPr txBox="1"/>
            <p:nvPr/>
          </p:nvSpPr>
          <p:spPr>
            <a:xfrm>
              <a:off x="7971282" y="2775982"/>
              <a:ext cx="645946" cy="276999"/>
            </a:xfrm>
            <a:prstGeom prst="rect">
              <a:avLst/>
            </a:prstGeom>
            <a:noFill/>
          </p:spPr>
          <p:txBody>
            <a:bodyPr wrap="none" rtlCol="0">
              <a:spAutoFit/>
            </a:bodyPr>
            <a:lstStyle/>
            <a:p>
              <a:pPr defTabSz="322660">
                <a:spcAft>
                  <a:spcPts val="300"/>
                </a:spcAft>
                <a:buSzPct val="100000"/>
              </a:pPr>
              <a:r>
                <a:rPr lang="en-US" sz="1200" dirty="0">
                  <a:solidFill>
                    <a:srgbClr val="000000"/>
                  </a:solidFill>
                  <a:latin typeface="HP Simplified" pitchFamily="34" charset="0"/>
                  <a:cs typeface="HP Simplified" pitchFamily="34" charset="0"/>
                </a:rPr>
                <a:t>Backup</a:t>
              </a:r>
            </a:p>
          </p:txBody>
        </p:sp>
      </p:grpSp>
      <p:grpSp>
        <p:nvGrpSpPr>
          <p:cNvPr id="37" name="组合 36"/>
          <p:cNvGrpSpPr/>
          <p:nvPr/>
        </p:nvGrpSpPr>
        <p:grpSpPr>
          <a:xfrm>
            <a:off x="2784975" y="5277934"/>
            <a:ext cx="6034314" cy="1156807"/>
            <a:chOff x="2784975" y="5277934"/>
            <a:chExt cx="6034314" cy="1156807"/>
          </a:xfrm>
        </p:grpSpPr>
        <p:sp>
          <p:nvSpPr>
            <p:cNvPr id="65" name="Rounded Rectangle 3"/>
            <p:cNvSpPr/>
            <p:nvPr/>
          </p:nvSpPr>
          <p:spPr>
            <a:xfrm>
              <a:off x="2789734" y="5924893"/>
              <a:ext cx="2581443" cy="509848"/>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物理机</a:t>
              </a:r>
              <a:endParaRPr lang="en-US" dirty="0"/>
            </a:p>
          </p:txBody>
        </p:sp>
        <p:grpSp>
          <p:nvGrpSpPr>
            <p:cNvPr id="66" name="Group 7"/>
            <p:cNvGrpSpPr/>
            <p:nvPr/>
          </p:nvGrpSpPr>
          <p:grpSpPr>
            <a:xfrm>
              <a:off x="2784975" y="5277934"/>
              <a:ext cx="388448" cy="555064"/>
              <a:chOff x="2523587" y="3259228"/>
              <a:chExt cx="350091" cy="563646"/>
            </a:xfrm>
          </p:grpSpPr>
          <p:sp>
            <p:nvSpPr>
              <p:cNvPr id="67" name="Rectangle 9"/>
              <p:cNvSpPr/>
              <p:nvPr/>
            </p:nvSpPr>
            <p:spPr>
              <a:xfrm>
                <a:off x="2523587" y="3259228"/>
                <a:ext cx="350091" cy="56364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Oval 10"/>
              <p:cNvSpPr/>
              <p:nvPr/>
            </p:nvSpPr>
            <p:spPr>
              <a:xfrm>
                <a:off x="2563818" y="3316541"/>
                <a:ext cx="89014" cy="8901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3" name="Straight Connector 11"/>
              <p:cNvCxnSpPr/>
              <p:nvPr/>
            </p:nvCxnSpPr>
            <p:spPr>
              <a:xfrm>
                <a:off x="2688434" y="3529190"/>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4" name="Straight Connector 12"/>
              <p:cNvCxnSpPr/>
              <p:nvPr/>
            </p:nvCxnSpPr>
            <p:spPr>
              <a:xfrm>
                <a:off x="2688434" y="3611251"/>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5" name="Straight Connector 13"/>
              <p:cNvCxnSpPr/>
              <p:nvPr/>
            </p:nvCxnSpPr>
            <p:spPr>
              <a:xfrm>
                <a:off x="2688434" y="3693313"/>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76" name="Group 14"/>
            <p:cNvGrpSpPr/>
            <p:nvPr/>
          </p:nvGrpSpPr>
          <p:grpSpPr>
            <a:xfrm>
              <a:off x="3334413" y="5277934"/>
              <a:ext cx="388448" cy="555064"/>
              <a:chOff x="2523587" y="3259228"/>
              <a:chExt cx="350091" cy="563646"/>
            </a:xfrm>
          </p:grpSpPr>
          <p:sp>
            <p:nvSpPr>
              <p:cNvPr id="77" name="Rectangle 15"/>
              <p:cNvSpPr/>
              <p:nvPr/>
            </p:nvSpPr>
            <p:spPr>
              <a:xfrm>
                <a:off x="2523587" y="3259228"/>
                <a:ext cx="350091" cy="563646"/>
              </a:xfrm>
              <a:prstGeom prst="rect">
                <a:avLst/>
              </a:prstGeom>
              <a:solidFill>
                <a:schemeClr val="accent3">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Oval 16"/>
              <p:cNvSpPr/>
              <p:nvPr/>
            </p:nvSpPr>
            <p:spPr>
              <a:xfrm>
                <a:off x="2563818" y="3316541"/>
                <a:ext cx="89014" cy="8901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79" name="Straight Connector 17"/>
              <p:cNvCxnSpPr/>
              <p:nvPr/>
            </p:nvCxnSpPr>
            <p:spPr>
              <a:xfrm>
                <a:off x="2688434" y="3529190"/>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18"/>
              <p:cNvCxnSpPr/>
              <p:nvPr/>
            </p:nvCxnSpPr>
            <p:spPr>
              <a:xfrm>
                <a:off x="2688434" y="3611251"/>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1" name="Straight Connector 19"/>
              <p:cNvCxnSpPr/>
              <p:nvPr/>
            </p:nvCxnSpPr>
            <p:spPr>
              <a:xfrm>
                <a:off x="2688434" y="3693313"/>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82" name="Group 20"/>
            <p:cNvGrpSpPr/>
            <p:nvPr/>
          </p:nvGrpSpPr>
          <p:grpSpPr>
            <a:xfrm>
              <a:off x="3883852" y="5277934"/>
              <a:ext cx="388448" cy="555064"/>
              <a:chOff x="2523587" y="3259228"/>
              <a:chExt cx="350091" cy="563646"/>
            </a:xfrm>
          </p:grpSpPr>
          <p:sp>
            <p:nvSpPr>
              <p:cNvPr id="83" name="Rectangle 21"/>
              <p:cNvSpPr/>
              <p:nvPr/>
            </p:nvSpPr>
            <p:spPr>
              <a:xfrm>
                <a:off x="2523587" y="3259228"/>
                <a:ext cx="350091" cy="563646"/>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4" name="Oval 22"/>
              <p:cNvSpPr/>
              <p:nvPr/>
            </p:nvSpPr>
            <p:spPr>
              <a:xfrm>
                <a:off x="2563818" y="3316541"/>
                <a:ext cx="89014" cy="8901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5" name="Straight Connector 23"/>
              <p:cNvCxnSpPr/>
              <p:nvPr/>
            </p:nvCxnSpPr>
            <p:spPr>
              <a:xfrm>
                <a:off x="2688434" y="3529190"/>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6" name="Straight Connector 24"/>
              <p:cNvCxnSpPr/>
              <p:nvPr/>
            </p:nvCxnSpPr>
            <p:spPr>
              <a:xfrm>
                <a:off x="2688434" y="3611251"/>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7" name="Straight Connector 25"/>
              <p:cNvCxnSpPr/>
              <p:nvPr/>
            </p:nvCxnSpPr>
            <p:spPr>
              <a:xfrm>
                <a:off x="2688434" y="3693313"/>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88" name="Rounded Rectangle 39"/>
            <p:cNvSpPr/>
            <p:nvPr/>
          </p:nvSpPr>
          <p:spPr>
            <a:xfrm>
              <a:off x="6237846" y="5924893"/>
              <a:ext cx="2581443" cy="509848"/>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物理机</a:t>
              </a:r>
              <a:endParaRPr lang="en-US" dirty="0"/>
            </a:p>
          </p:txBody>
        </p:sp>
        <p:grpSp>
          <p:nvGrpSpPr>
            <p:cNvPr id="89" name="Group 40"/>
            <p:cNvGrpSpPr/>
            <p:nvPr/>
          </p:nvGrpSpPr>
          <p:grpSpPr>
            <a:xfrm>
              <a:off x="6233087" y="5277934"/>
              <a:ext cx="388448" cy="555064"/>
              <a:chOff x="2523587" y="3259228"/>
              <a:chExt cx="350091" cy="563646"/>
            </a:xfrm>
          </p:grpSpPr>
          <p:sp>
            <p:nvSpPr>
              <p:cNvPr id="90" name="Rectangle 41"/>
              <p:cNvSpPr/>
              <p:nvPr/>
            </p:nvSpPr>
            <p:spPr>
              <a:xfrm>
                <a:off x="2523587" y="3259228"/>
                <a:ext cx="350091" cy="563646"/>
              </a:xfrm>
              <a:prstGeom prst="rect">
                <a:avLst/>
              </a:prstGeom>
              <a:solidFill>
                <a:schemeClr val="accent2">
                  <a:lumMod val="50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1" name="Oval 42"/>
              <p:cNvSpPr/>
              <p:nvPr/>
            </p:nvSpPr>
            <p:spPr>
              <a:xfrm>
                <a:off x="2563818" y="3316541"/>
                <a:ext cx="89014" cy="8901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2" name="Straight Connector 43"/>
              <p:cNvCxnSpPr/>
              <p:nvPr/>
            </p:nvCxnSpPr>
            <p:spPr>
              <a:xfrm>
                <a:off x="2688434" y="3529190"/>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3" name="Straight Connector 44"/>
              <p:cNvCxnSpPr/>
              <p:nvPr/>
            </p:nvCxnSpPr>
            <p:spPr>
              <a:xfrm>
                <a:off x="2688434" y="3611251"/>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4" name="Straight Connector 45"/>
              <p:cNvCxnSpPr/>
              <p:nvPr/>
            </p:nvCxnSpPr>
            <p:spPr>
              <a:xfrm>
                <a:off x="2688434" y="3693313"/>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95" name="Group 46"/>
            <p:cNvGrpSpPr/>
            <p:nvPr/>
          </p:nvGrpSpPr>
          <p:grpSpPr>
            <a:xfrm>
              <a:off x="6782526" y="5277934"/>
              <a:ext cx="388448" cy="555064"/>
              <a:chOff x="2523587" y="3259228"/>
              <a:chExt cx="350091" cy="563646"/>
            </a:xfrm>
          </p:grpSpPr>
          <p:sp>
            <p:nvSpPr>
              <p:cNvPr id="96" name="Rectangle 47"/>
              <p:cNvSpPr/>
              <p:nvPr/>
            </p:nvSpPr>
            <p:spPr>
              <a:xfrm>
                <a:off x="2523587" y="3259228"/>
                <a:ext cx="350091" cy="563646"/>
              </a:xfrm>
              <a:prstGeom prst="rect">
                <a:avLst/>
              </a:prstGeom>
              <a:solidFill>
                <a:srgbClr val="656768"/>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7" name="Oval 48"/>
              <p:cNvSpPr/>
              <p:nvPr/>
            </p:nvSpPr>
            <p:spPr>
              <a:xfrm>
                <a:off x="2563818" y="3316541"/>
                <a:ext cx="89014" cy="8901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98" name="Straight Connector 49"/>
              <p:cNvCxnSpPr/>
              <p:nvPr/>
            </p:nvCxnSpPr>
            <p:spPr>
              <a:xfrm>
                <a:off x="2688434" y="3529190"/>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9" name="Straight Connector 50"/>
              <p:cNvCxnSpPr/>
              <p:nvPr/>
            </p:nvCxnSpPr>
            <p:spPr>
              <a:xfrm>
                <a:off x="2688434" y="3611251"/>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0" name="Straight Connector 51"/>
              <p:cNvCxnSpPr/>
              <p:nvPr/>
            </p:nvCxnSpPr>
            <p:spPr>
              <a:xfrm>
                <a:off x="2688434" y="3693313"/>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cxnSp>
        <p:nvCxnSpPr>
          <p:cNvPr id="33" name="直接连接符 32"/>
          <p:cNvCxnSpPr/>
          <p:nvPr/>
        </p:nvCxnSpPr>
        <p:spPr>
          <a:xfrm>
            <a:off x="0" y="5074920"/>
            <a:ext cx="9144000"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38" name="组合 37"/>
          <p:cNvGrpSpPr/>
          <p:nvPr/>
        </p:nvGrpSpPr>
        <p:grpSpPr>
          <a:xfrm>
            <a:off x="4272300" y="5266787"/>
            <a:ext cx="1960787" cy="308557"/>
            <a:chOff x="4272300" y="5266787"/>
            <a:chExt cx="1960787" cy="308557"/>
          </a:xfrm>
        </p:grpSpPr>
        <p:cxnSp>
          <p:nvCxnSpPr>
            <p:cNvPr id="101" name="Straight Connector 8"/>
            <p:cNvCxnSpPr/>
            <p:nvPr/>
          </p:nvCxnSpPr>
          <p:spPr>
            <a:xfrm>
              <a:off x="4272300" y="5563664"/>
              <a:ext cx="1960787" cy="11680"/>
            </a:xfrm>
            <a:prstGeom prst="line">
              <a:avLst/>
            </a:prstGeom>
            <a:ln w="57150" cmpd="sng">
              <a:solidFill>
                <a:srgbClr val="87200A"/>
              </a:solidFill>
              <a:prstDash val="sysDot"/>
            </a:ln>
            <a:effectLst/>
          </p:spPr>
          <p:style>
            <a:lnRef idx="2">
              <a:schemeClr val="accent1"/>
            </a:lnRef>
            <a:fillRef idx="0">
              <a:schemeClr val="accent1"/>
            </a:fillRef>
            <a:effectRef idx="1">
              <a:schemeClr val="accent1"/>
            </a:effectRef>
            <a:fontRef idx="minor">
              <a:schemeClr val="tx1"/>
            </a:fontRef>
          </p:style>
        </p:cxnSp>
        <p:sp>
          <p:nvSpPr>
            <p:cNvPr id="102" name="TextBox 27"/>
            <p:cNvSpPr txBox="1"/>
            <p:nvPr/>
          </p:nvSpPr>
          <p:spPr>
            <a:xfrm>
              <a:off x="4814648" y="5266787"/>
              <a:ext cx="957313" cy="276999"/>
            </a:xfrm>
            <a:prstGeom prst="rect">
              <a:avLst/>
            </a:prstGeom>
            <a:noFill/>
          </p:spPr>
          <p:txBody>
            <a:bodyPr wrap="none" rtlCol="0">
              <a:spAutoFit/>
            </a:bodyPr>
            <a:lstStyle/>
            <a:p>
              <a:pPr marL="0" defTabSz="430213">
                <a:spcAft>
                  <a:spcPts val="400"/>
                </a:spcAft>
                <a:buSzPct val="100000"/>
              </a:pPr>
              <a:r>
                <a:rPr lang="zh-CN" altLang="en-US" sz="1200" dirty="0" smtClean="0">
                  <a:solidFill>
                    <a:srgbClr val="000000"/>
                  </a:solidFill>
                  <a:latin typeface="HP Simplified" pitchFamily="34" charset="0"/>
                  <a:cs typeface="HP Simplified" pitchFamily="34" charset="0"/>
                </a:rPr>
                <a:t>虚拟机集群</a:t>
              </a:r>
              <a:endParaRPr lang="en-US" sz="1200" dirty="0" smtClean="0">
                <a:solidFill>
                  <a:srgbClr val="000000"/>
                </a:solidFill>
                <a:latin typeface="HP Simplified" pitchFamily="34" charset="0"/>
                <a:cs typeface="HP Simplified" pitchFamily="34" charset="0"/>
              </a:endParaRPr>
            </a:p>
          </p:txBody>
        </p:sp>
      </p:grpSp>
      <p:grpSp>
        <p:nvGrpSpPr>
          <p:cNvPr id="24" name="组合 23"/>
          <p:cNvGrpSpPr/>
          <p:nvPr/>
        </p:nvGrpSpPr>
        <p:grpSpPr>
          <a:xfrm>
            <a:off x="213693" y="2005666"/>
            <a:ext cx="7665229" cy="2899735"/>
            <a:chOff x="213693" y="2005666"/>
            <a:chExt cx="7665229" cy="2899735"/>
          </a:xfrm>
        </p:grpSpPr>
        <p:sp>
          <p:nvSpPr>
            <p:cNvPr id="31" name="Rounded Rectangle 30"/>
            <p:cNvSpPr/>
            <p:nvPr/>
          </p:nvSpPr>
          <p:spPr>
            <a:xfrm>
              <a:off x="4951607" y="2005666"/>
              <a:ext cx="621435" cy="2867821"/>
            </a:xfrm>
            <a:prstGeom prst="roundRect">
              <a:avLst/>
            </a:prstGeom>
            <a:solidFill>
              <a:schemeClr val="bg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9" name="Cloud 18"/>
            <p:cNvSpPr/>
            <p:nvPr/>
          </p:nvSpPr>
          <p:spPr>
            <a:xfrm>
              <a:off x="213693" y="3091377"/>
              <a:ext cx="696562" cy="519763"/>
            </a:xfrm>
            <a:prstGeom prst="clou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47" name="Can 46"/>
            <p:cNvSpPr/>
            <p:nvPr/>
          </p:nvSpPr>
          <p:spPr>
            <a:xfrm>
              <a:off x="6477384" y="4039367"/>
              <a:ext cx="774064" cy="473736"/>
            </a:xfrm>
            <a:prstGeom prst="can">
              <a:avLst/>
            </a:prstGeom>
            <a:solidFill>
              <a:schemeClr val="accent4">
                <a:lumMod val="20000"/>
                <a:lumOff val="80000"/>
              </a:schemeClr>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dirty="0">
                  <a:solidFill>
                    <a:schemeClr val="tx1"/>
                  </a:solidFill>
                </a:rPr>
                <a:t>Slave DB</a:t>
              </a:r>
            </a:p>
          </p:txBody>
        </p:sp>
        <p:grpSp>
          <p:nvGrpSpPr>
            <p:cNvPr id="48" name="Group 47"/>
            <p:cNvGrpSpPr/>
            <p:nvPr/>
          </p:nvGrpSpPr>
          <p:grpSpPr>
            <a:xfrm>
              <a:off x="3658879" y="3985949"/>
              <a:ext cx="460640" cy="919452"/>
              <a:chOff x="4866017" y="1879314"/>
              <a:chExt cx="614187" cy="1225935"/>
            </a:xfrm>
          </p:grpSpPr>
          <p:grpSp>
            <p:nvGrpSpPr>
              <p:cNvPr id="49" name="Group 48"/>
              <p:cNvGrpSpPr/>
              <p:nvPr/>
            </p:nvGrpSpPr>
            <p:grpSpPr>
              <a:xfrm>
                <a:off x="4922145" y="1879314"/>
                <a:ext cx="501931" cy="808108"/>
                <a:chOff x="2523587" y="3259228"/>
                <a:chExt cx="350091" cy="563646"/>
              </a:xfrm>
            </p:grpSpPr>
            <p:sp>
              <p:nvSpPr>
                <p:cNvPr id="51" name="Rectangle 50"/>
                <p:cNvSpPr/>
                <p:nvPr/>
              </p:nvSpPr>
              <p:spPr>
                <a:xfrm>
                  <a:off x="2523587" y="3259228"/>
                  <a:ext cx="350091" cy="56364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2" name="Oval 51"/>
                <p:cNvSpPr/>
                <p:nvPr/>
              </p:nvSpPr>
              <p:spPr>
                <a:xfrm>
                  <a:off x="2563818" y="3316541"/>
                  <a:ext cx="89014" cy="8901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53" name="Straight Connector 52"/>
                <p:cNvCxnSpPr/>
                <p:nvPr/>
              </p:nvCxnSpPr>
              <p:spPr>
                <a:xfrm>
                  <a:off x="2688434" y="3529190"/>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4" name="Straight Connector 53"/>
                <p:cNvCxnSpPr/>
                <p:nvPr/>
              </p:nvCxnSpPr>
              <p:spPr>
                <a:xfrm>
                  <a:off x="2688434" y="3611251"/>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688434" y="3693313"/>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50" name="TextBox 49"/>
              <p:cNvSpPr txBox="1"/>
              <p:nvPr/>
            </p:nvSpPr>
            <p:spPr>
              <a:xfrm>
                <a:off x="4866017" y="2735917"/>
                <a:ext cx="614187" cy="369332"/>
              </a:xfrm>
              <a:prstGeom prst="rect">
                <a:avLst/>
              </a:prstGeom>
              <a:noFill/>
            </p:spPr>
            <p:txBody>
              <a:bodyPr wrap="none" rtlCol="0">
                <a:spAutoFit/>
              </a:bodyPr>
              <a:lstStyle/>
              <a:p>
                <a:pPr algn="ctr" defTabSz="322660">
                  <a:spcAft>
                    <a:spcPts val="300"/>
                  </a:spcAft>
                  <a:buSzPct val="100000"/>
                </a:pPr>
                <a:r>
                  <a:rPr lang="en-US" sz="1200" dirty="0">
                    <a:solidFill>
                      <a:srgbClr val="000000"/>
                    </a:solidFill>
                    <a:latin typeface="HP Simplified" pitchFamily="34" charset="0"/>
                    <a:cs typeface="HP Simplified" pitchFamily="34" charset="0"/>
                  </a:rPr>
                  <a:t>Web</a:t>
                </a:r>
              </a:p>
            </p:txBody>
          </p:sp>
        </p:grpSp>
        <p:sp>
          <p:nvSpPr>
            <p:cNvPr id="21" name="TextBox 20"/>
            <p:cNvSpPr txBox="1"/>
            <p:nvPr/>
          </p:nvSpPr>
          <p:spPr>
            <a:xfrm>
              <a:off x="4952654" y="3384888"/>
              <a:ext cx="629531" cy="276999"/>
            </a:xfrm>
            <a:prstGeom prst="rect">
              <a:avLst/>
            </a:prstGeom>
            <a:noFill/>
          </p:spPr>
          <p:txBody>
            <a:bodyPr wrap="none" rtlCol="0">
              <a:spAutoFit/>
            </a:bodyPr>
            <a:lstStyle/>
            <a:p>
              <a:pPr defTabSz="322660">
                <a:spcAft>
                  <a:spcPts val="300"/>
                </a:spcAft>
                <a:buSzPct val="100000"/>
              </a:pPr>
              <a:r>
                <a:rPr lang="en-US" sz="1200" dirty="0">
                  <a:solidFill>
                    <a:srgbClr val="000000"/>
                  </a:solidFill>
                  <a:latin typeface="HP Simplified" pitchFamily="34" charset="0"/>
                  <a:cs typeface="HP Simplified" pitchFamily="34" charset="0"/>
                </a:rPr>
                <a:t>Cluster</a:t>
              </a:r>
            </a:p>
          </p:txBody>
        </p:sp>
        <p:grpSp>
          <p:nvGrpSpPr>
            <p:cNvPr id="23" name="Group 22"/>
            <p:cNvGrpSpPr/>
            <p:nvPr/>
          </p:nvGrpSpPr>
          <p:grpSpPr>
            <a:xfrm>
              <a:off x="1617187" y="3210766"/>
              <a:ext cx="861134" cy="371325"/>
              <a:chOff x="2437591" y="3388345"/>
              <a:chExt cx="1148179" cy="495100"/>
            </a:xfrm>
          </p:grpSpPr>
          <p:sp>
            <p:nvSpPr>
              <p:cNvPr id="45" name="Freeform 44"/>
              <p:cNvSpPr/>
              <p:nvPr/>
            </p:nvSpPr>
            <p:spPr>
              <a:xfrm>
                <a:off x="2513010" y="3388345"/>
                <a:ext cx="997343" cy="157702"/>
              </a:xfrm>
              <a:custGeom>
                <a:avLst/>
                <a:gdLst>
                  <a:gd name="connsiteX0" fmla="*/ 1897098 w 2165961"/>
                  <a:gd name="connsiteY0" fmla="*/ 66630 h 342487"/>
                  <a:gd name="connsiteX1" fmla="*/ 1897098 w 2165961"/>
                  <a:gd name="connsiteY1" fmla="*/ 275857 h 342487"/>
                  <a:gd name="connsiteX2" fmla="*/ 2106325 w 2165961"/>
                  <a:gd name="connsiteY2" fmla="*/ 275857 h 342487"/>
                  <a:gd name="connsiteX3" fmla="*/ 2106325 w 2165961"/>
                  <a:gd name="connsiteY3" fmla="*/ 66630 h 342487"/>
                  <a:gd name="connsiteX4" fmla="*/ 1634606 w 2165961"/>
                  <a:gd name="connsiteY4" fmla="*/ 66630 h 342487"/>
                  <a:gd name="connsiteX5" fmla="*/ 1634606 w 2165961"/>
                  <a:gd name="connsiteY5" fmla="*/ 275857 h 342487"/>
                  <a:gd name="connsiteX6" fmla="*/ 1843833 w 2165961"/>
                  <a:gd name="connsiteY6" fmla="*/ 275857 h 342487"/>
                  <a:gd name="connsiteX7" fmla="*/ 1843833 w 2165961"/>
                  <a:gd name="connsiteY7" fmla="*/ 66630 h 342487"/>
                  <a:gd name="connsiteX8" fmla="*/ 1372111 w 2165961"/>
                  <a:gd name="connsiteY8" fmla="*/ 66630 h 342487"/>
                  <a:gd name="connsiteX9" fmla="*/ 1372111 w 2165961"/>
                  <a:gd name="connsiteY9" fmla="*/ 275857 h 342487"/>
                  <a:gd name="connsiteX10" fmla="*/ 1581338 w 2165961"/>
                  <a:gd name="connsiteY10" fmla="*/ 275857 h 342487"/>
                  <a:gd name="connsiteX11" fmla="*/ 1581338 w 2165961"/>
                  <a:gd name="connsiteY11" fmla="*/ 66630 h 342487"/>
                  <a:gd name="connsiteX12" fmla="*/ 1109616 w 2165961"/>
                  <a:gd name="connsiteY12" fmla="*/ 66630 h 342487"/>
                  <a:gd name="connsiteX13" fmla="*/ 1109616 w 2165961"/>
                  <a:gd name="connsiteY13" fmla="*/ 275857 h 342487"/>
                  <a:gd name="connsiteX14" fmla="*/ 1318843 w 2165961"/>
                  <a:gd name="connsiteY14" fmla="*/ 275857 h 342487"/>
                  <a:gd name="connsiteX15" fmla="*/ 1318843 w 2165961"/>
                  <a:gd name="connsiteY15" fmla="*/ 66630 h 342487"/>
                  <a:gd name="connsiteX16" fmla="*/ 847121 w 2165961"/>
                  <a:gd name="connsiteY16" fmla="*/ 66630 h 342487"/>
                  <a:gd name="connsiteX17" fmla="*/ 847121 w 2165961"/>
                  <a:gd name="connsiteY17" fmla="*/ 275857 h 342487"/>
                  <a:gd name="connsiteX18" fmla="*/ 1056348 w 2165961"/>
                  <a:gd name="connsiteY18" fmla="*/ 275857 h 342487"/>
                  <a:gd name="connsiteX19" fmla="*/ 1056348 w 2165961"/>
                  <a:gd name="connsiteY19" fmla="*/ 66630 h 342487"/>
                  <a:gd name="connsiteX20" fmla="*/ 584626 w 2165961"/>
                  <a:gd name="connsiteY20" fmla="*/ 66630 h 342487"/>
                  <a:gd name="connsiteX21" fmla="*/ 584626 w 2165961"/>
                  <a:gd name="connsiteY21" fmla="*/ 275857 h 342487"/>
                  <a:gd name="connsiteX22" fmla="*/ 793853 w 2165961"/>
                  <a:gd name="connsiteY22" fmla="*/ 275857 h 342487"/>
                  <a:gd name="connsiteX23" fmla="*/ 793853 w 2165961"/>
                  <a:gd name="connsiteY23" fmla="*/ 66630 h 342487"/>
                  <a:gd name="connsiteX24" fmla="*/ 322131 w 2165961"/>
                  <a:gd name="connsiteY24" fmla="*/ 66630 h 342487"/>
                  <a:gd name="connsiteX25" fmla="*/ 322131 w 2165961"/>
                  <a:gd name="connsiteY25" fmla="*/ 275857 h 342487"/>
                  <a:gd name="connsiteX26" fmla="*/ 531358 w 2165961"/>
                  <a:gd name="connsiteY26" fmla="*/ 275857 h 342487"/>
                  <a:gd name="connsiteX27" fmla="*/ 531358 w 2165961"/>
                  <a:gd name="connsiteY27" fmla="*/ 66630 h 342487"/>
                  <a:gd name="connsiteX28" fmla="*/ 59636 w 2165961"/>
                  <a:gd name="connsiteY28" fmla="*/ 66630 h 342487"/>
                  <a:gd name="connsiteX29" fmla="*/ 59636 w 2165961"/>
                  <a:gd name="connsiteY29" fmla="*/ 275857 h 342487"/>
                  <a:gd name="connsiteX30" fmla="*/ 268863 w 2165961"/>
                  <a:gd name="connsiteY30" fmla="*/ 275857 h 342487"/>
                  <a:gd name="connsiteX31" fmla="*/ 268863 w 2165961"/>
                  <a:gd name="connsiteY31" fmla="*/ 66630 h 342487"/>
                  <a:gd name="connsiteX32" fmla="*/ 0 w 2165961"/>
                  <a:gd name="connsiteY32" fmla="*/ 0 h 342487"/>
                  <a:gd name="connsiteX33" fmla="*/ 2165961 w 2165961"/>
                  <a:gd name="connsiteY33" fmla="*/ 0 h 342487"/>
                  <a:gd name="connsiteX34" fmla="*/ 2165961 w 2165961"/>
                  <a:gd name="connsiteY34" fmla="*/ 342487 h 342487"/>
                  <a:gd name="connsiteX35" fmla="*/ 0 w 2165961"/>
                  <a:gd name="connsiteY35" fmla="*/ 342487 h 34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65961" h="342487">
                    <a:moveTo>
                      <a:pt x="1897098" y="66630"/>
                    </a:moveTo>
                    <a:lnTo>
                      <a:pt x="1897098" y="275857"/>
                    </a:lnTo>
                    <a:lnTo>
                      <a:pt x="2106325" y="275857"/>
                    </a:lnTo>
                    <a:lnTo>
                      <a:pt x="2106325" y="66630"/>
                    </a:lnTo>
                    <a:close/>
                    <a:moveTo>
                      <a:pt x="1634606" y="66630"/>
                    </a:moveTo>
                    <a:lnTo>
                      <a:pt x="1634606" y="275857"/>
                    </a:lnTo>
                    <a:lnTo>
                      <a:pt x="1843833" y="275857"/>
                    </a:lnTo>
                    <a:lnTo>
                      <a:pt x="1843833" y="66630"/>
                    </a:lnTo>
                    <a:close/>
                    <a:moveTo>
                      <a:pt x="1372111" y="66630"/>
                    </a:moveTo>
                    <a:lnTo>
                      <a:pt x="1372111" y="275857"/>
                    </a:lnTo>
                    <a:lnTo>
                      <a:pt x="1581338" y="275857"/>
                    </a:lnTo>
                    <a:lnTo>
                      <a:pt x="1581338" y="66630"/>
                    </a:lnTo>
                    <a:close/>
                    <a:moveTo>
                      <a:pt x="1109616" y="66630"/>
                    </a:moveTo>
                    <a:lnTo>
                      <a:pt x="1109616" y="275857"/>
                    </a:lnTo>
                    <a:lnTo>
                      <a:pt x="1318843" y="275857"/>
                    </a:lnTo>
                    <a:lnTo>
                      <a:pt x="1318843" y="66630"/>
                    </a:lnTo>
                    <a:close/>
                    <a:moveTo>
                      <a:pt x="847121" y="66630"/>
                    </a:moveTo>
                    <a:lnTo>
                      <a:pt x="847121" y="275857"/>
                    </a:lnTo>
                    <a:lnTo>
                      <a:pt x="1056348" y="275857"/>
                    </a:lnTo>
                    <a:lnTo>
                      <a:pt x="1056348" y="66630"/>
                    </a:lnTo>
                    <a:close/>
                    <a:moveTo>
                      <a:pt x="584626" y="66630"/>
                    </a:moveTo>
                    <a:lnTo>
                      <a:pt x="584626" y="275857"/>
                    </a:lnTo>
                    <a:lnTo>
                      <a:pt x="793853" y="275857"/>
                    </a:lnTo>
                    <a:lnTo>
                      <a:pt x="793853" y="66630"/>
                    </a:lnTo>
                    <a:close/>
                    <a:moveTo>
                      <a:pt x="322131" y="66630"/>
                    </a:moveTo>
                    <a:lnTo>
                      <a:pt x="322131" y="275857"/>
                    </a:lnTo>
                    <a:lnTo>
                      <a:pt x="531358" y="275857"/>
                    </a:lnTo>
                    <a:lnTo>
                      <a:pt x="531358" y="66630"/>
                    </a:lnTo>
                    <a:close/>
                    <a:moveTo>
                      <a:pt x="59636" y="66630"/>
                    </a:moveTo>
                    <a:lnTo>
                      <a:pt x="59636" y="275857"/>
                    </a:lnTo>
                    <a:lnTo>
                      <a:pt x="268863" y="275857"/>
                    </a:lnTo>
                    <a:lnTo>
                      <a:pt x="268863" y="66630"/>
                    </a:lnTo>
                    <a:close/>
                    <a:moveTo>
                      <a:pt x="0" y="0"/>
                    </a:moveTo>
                    <a:lnTo>
                      <a:pt x="2165961" y="0"/>
                    </a:lnTo>
                    <a:lnTo>
                      <a:pt x="2165961" y="342487"/>
                    </a:lnTo>
                    <a:lnTo>
                      <a:pt x="0" y="342487"/>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2" name="TextBox 21"/>
              <p:cNvSpPr txBox="1"/>
              <p:nvPr/>
            </p:nvSpPr>
            <p:spPr>
              <a:xfrm>
                <a:off x="2437591" y="3575669"/>
                <a:ext cx="1148179" cy="307776"/>
              </a:xfrm>
              <a:prstGeom prst="rect">
                <a:avLst/>
              </a:prstGeom>
              <a:noFill/>
            </p:spPr>
            <p:txBody>
              <a:bodyPr wrap="none" rtlCol="0">
                <a:spAutoFit/>
              </a:bodyPr>
              <a:lstStyle/>
              <a:p>
                <a:pPr algn="ctr" defTabSz="322660">
                  <a:spcAft>
                    <a:spcPts val="300"/>
                  </a:spcAft>
                  <a:buSzPct val="100000"/>
                </a:pPr>
                <a:r>
                  <a:rPr lang="en-US" sz="900" dirty="0">
                    <a:solidFill>
                      <a:srgbClr val="000000"/>
                    </a:solidFill>
                    <a:latin typeface="HP Simplified" pitchFamily="34" charset="0"/>
                    <a:cs typeface="HP Simplified" pitchFamily="34" charset="0"/>
                  </a:rPr>
                  <a:t>Load Balancer</a:t>
                </a:r>
              </a:p>
            </p:txBody>
          </p:sp>
        </p:grpSp>
        <p:sp>
          <p:nvSpPr>
            <p:cNvPr id="64" name="Right Arrow 63"/>
            <p:cNvSpPr/>
            <p:nvPr/>
          </p:nvSpPr>
          <p:spPr>
            <a:xfrm>
              <a:off x="2778244" y="4168767"/>
              <a:ext cx="770642" cy="240445"/>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8" name="Freeform 67"/>
            <p:cNvSpPr/>
            <p:nvPr/>
          </p:nvSpPr>
          <p:spPr>
            <a:xfrm>
              <a:off x="4171878" y="2774629"/>
              <a:ext cx="761340" cy="1555884"/>
            </a:xfrm>
            <a:custGeom>
              <a:avLst/>
              <a:gdLst>
                <a:gd name="connsiteX0" fmla="*/ 854824 w 1015120"/>
                <a:gd name="connsiteY0" fmla="*/ 0 h 2074512"/>
                <a:gd name="connsiteX1" fmla="*/ 1015120 w 1015120"/>
                <a:gd name="connsiteY1" fmla="*/ 160297 h 2074512"/>
                <a:gd name="connsiteX2" fmla="*/ 854824 w 1015120"/>
                <a:gd name="connsiteY2" fmla="*/ 320593 h 2074512"/>
                <a:gd name="connsiteX3" fmla="*/ 854824 w 1015120"/>
                <a:gd name="connsiteY3" fmla="*/ 240445 h 2074512"/>
                <a:gd name="connsiteX4" fmla="*/ 551981 w 1015120"/>
                <a:gd name="connsiteY4" fmla="*/ 240445 h 2074512"/>
                <a:gd name="connsiteX5" fmla="*/ 551981 w 1015120"/>
                <a:gd name="connsiteY5" fmla="*/ 2031340 h 2074512"/>
                <a:gd name="connsiteX6" fmla="*/ 548640 w 1015120"/>
                <a:gd name="connsiteY6" fmla="*/ 2031340 h 2074512"/>
                <a:gd name="connsiteX7" fmla="*/ 548640 w 1015120"/>
                <a:gd name="connsiteY7" fmla="*/ 2074512 h 2074512"/>
                <a:gd name="connsiteX8" fmla="*/ 0 w 1015120"/>
                <a:gd name="connsiteY8" fmla="*/ 2074512 h 2074512"/>
                <a:gd name="connsiteX9" fmla="*/ 0 w 1015120"/>
                <a:gd name="connsiteY9" fmla="*/ 1916849 h 2074512"/>
                <a:gd name="connsiteX10" fmla="*/ 394317 w 1015120"/>
                <a:gd name="connsiteY10" fmla="*/ 1916849 h 2074512"/>
                <a:gd name="connsiteX11" fmla="*/ 394317 w 1015120"/>
                <a:gd name="connsiteY11" fmla="*/ 111100 h 2074512"/>
                <a:gd name="connsiteX12" fmla="*/ 397232 w 1015120"/>
                <a:gd name="connsiteY12" fmla="*/ 111100 h 2074512"/>
                <a:gd name="connsiteX13" fmla="*/ 397232 w 1015120"/>
                <a:gd name="connsiteY13" fmla="*/ 80148 h 2074512"/>
                <a:gd name="connsiteX14" fmla="*/ 854824 w 1015120"/>
                <a:gd name="connsiteY14" fmla="*/ 80148 h 2074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1015120" h="2074512">
                  <a:moveTo>
                    <a:pt x="854824" y="0"/>
                  </a:moveTo>
                  <a:lnTo>
                    <a:pt x="1015120" y="160297"/>
                  </a:lnTo>
                  <a:lnTo>
                    <a:pt x="854824" y="320593"/>
                  </a:lnTo>
                  <a:lnTo>
                    <a:pt x="854824" y="240445"/>
                  </a:lnTo>
                  <a:lnTo>
                    <a:pt x="551981" y="240445"/>
                  </a:lnTo>
                  <a:lnTo>
                    <a:pt x="551981" y="2031340"/>
                  </a:lnTo>
                  <a:lnTo>
                    <a:pt x="548640" y="2031340"/>
                  </a:lnTo>
                  <a:lnTo>
                    <a:pt x="548640" y="2074512"/>
                  </a:lnTo>
                  <a:lnTo>
                    <a:pt x="0" y="2074512"/>
                  </a:lnTo>
                  <a:lnTo>
                    <a:pt x="0" y="1916849"/>
                  </a:lnTo>
                  <a:lnTo>
                    <a:pt x="394317" y="1916849"/>
                  </a:lnTo>
                  <a:lnTo>
                    <a:pt x="394317" y="111100"/>
                  </a:lnTo>
                  <a:lnTo>
                    <a:pt x="397232" y="111100"/>
                  </a:lnTo>
                  <a:lnTo>
                    <a:pt x="397232" y="80148"/>
                  </a:lnTo>
                  <a:lnTo>
                    <a:pt x="854824" y="80148"/>
                  </a:lnTo>
                  <a:close/>
                </a:path>
              </a:pathLst>
            </a:cu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7" name="Straight Connector 26"/>
            <p:cNvCxnSpPr/>
            <p:nvPr/>
          </p:nvCxnSpPr>
          <p:spPr>
            <a:xfrm>
              <a:off x="2779835" y="2531178"/>
              <a:ext cx="10281" cy="1783080"/>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sp>
          <p:nvSpPr>
            <p:cNvPr id="69" name="Right Arrow 68"/>
            <p:cNvSpPr/>
            <p:nvPr/>
          </p:nvSpPr>
          <p:spPr>
            <a:xfrm>
              <a:off x="1059603" y="3176546"/>
              <a:ext cx="411480" cy="240445"/>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0" name="Right Arrow 69"/>
            <p:cNvSpPr/>
            <p:nvPr/>
          </p:nvSpPr>
          <p:spPr>
            <a:xfrm rot="5400000">
              <a:off x="6479094" y="3280173"/>
              <a:ext cx="770642" cy="240445"/>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2" name="TextBox 31"/>
            <p:cNvSpPr txBox="1"/>
            <p:nvPr/>
          </p:nvSpPr>
          <p:spPr>
            <a:xfrm>
              <a:off x="6984638" y="3224301"/>
              <a:ext cx="894284" cy="276999"/>
            </a:xfrm>
            <a:prstGeom prst="rect">
              <a:avLst/>
            </a:prstGeom>
            <a:noFill/>
          </p:spPr>
          <p:txBody>
            <a:bodyPr wrap="none" rtlCol="0">
              <a:spAutoFit/>
            </a:bodyPr>
            <a:lstStyle/>
            <a:p>
              <a:pPr defTabSz="322660">
                <a:spcAft>
                  <a:spcPts val="300"/>
                </a:spcAft>
                <a:buSzPct val="100000"/>
              </a:pPr>
              <a:r>
                <a:rPr lang="en-US" sz="1200" dirty="0">
                  <a:solidFill>
                    <a:srgbClr val="000000"/>
                  </a:solidFill>
                  <a:latin typeface="HP Simplified" pitchFamily="34" charset="0"/>
                  <a:cs typeface="HP Simplified" pitchFamily="34" charset="0"/>
                </a:rPr>
                <a:t>Replication</a:t>
              </a:r>
            </a:p>
          </p:txBody>
        </p:sp>
        <p:grpSp>
          <p:nvGrpSpPr>
            <p:cNvPr id="56" name="Group 55"/>
            <p:cNvGrpSpPr/>
            <p:nvPr/>
          </p:nvGrpSpPr>
          <p:grpSpPr>
            <a:xfrm>
              <a:off x="5018496" y="3985949"/>
              <a:ext cx="429156" cy="898381"/>
              <a:chOff x="6678835" y="1879313"/>
              <a:chExt cx="572208" cy="1197841"/>
            </a:xfrm>
          </p:grpSpPr>
          <p:grpSp>
            <p:nvGrpSpPr>
              <p:cNvPr id="57" name="Group 56"/>
              <p:cNvGrpSpPr/>
              <p:nvPr/>
            </p:nvGrpSpPr>
            <p:grpSpPr>
              <a:xfrm>
                <a:off x="6713975" y="1879313"/>
                <a:ext cx="501931" cy="808108"/>
                <a:chOff x="2523587" y="3259228"/>
                <a:chExt cx="350091" cy="563646"/>
              </a:xfrm>
            </p:grpSpPr>
            <p:sp>
              <p:nvSpPr>
                <p:cNvPr id="59" name="Rectangle 58"/>
                <p:cNvSpPr/>
                <p:nvPr/>
              </p:nvSpPr>
              <p:spPr>
                <a:xfrm>
                  <a:off x="2523587" y="3259228"/>
                  <a:ext cx="350091" cy="563646"/>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0" name="Oval 59"/>
                <p:cNvSpPr/>
                <p:nvPr/>
              </p:nvSpPr>
              <p:spPr>
                <a:xfrm>
                  <a:off x="2563818" y="3316541"/>
                  <a:ext cx="89014" cy="8901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61" name="Straight Connector 60"/>
                <p:cNvCxnSpPr/>
                <p:nvPr/>
              </p:nvCxnSpPr>
              <p:spPr>
                <a:xfrm>
                  <a:off x="2688434" y="3529190"/>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2" name="Straight Connector 61"/>
                <p:cNvCxnSpPr/>
                <p:nvPr/>
              </p:nvCxnSpPr>
              <p:spPr>
                <a:xfrm>
                  <a:off x="2688434" y="3611251"/>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2688434" y="3693313"/>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58" name="TextBox 57"/>
              <p:cNvSpPr txBox="1"/>
              <p:nvPr/>
            </p:nvSpPr>
            <p:spPr>
              <a:xfrm>
                <a:off x="6678835" y="2707822"/>
                <a:ext cx="572208" cy="369332"/>
              </a:xfrm>
              <a:prstGeom prst="rect">
                <a:avLst/>
              </a:prstGeom>
              <a:noFill/>
            </p:spPr>
            <p:txBody>
              <a:bodyPr wrap="none" rtlCol="0">
                <a:spAutoFit/>
              </a:bodyPr>
              <a:lstStyle/>
              <a:p>
                <a:pPr algn="ctr" defTabSz="322660">
                  <a:spcAft>
                    <a:spcPts val="300"/>
                  </a:spcAft>
                  <a:buSzPct val="100000"/>
                </a:pPr>
                <a:r>
                  <a:rPr lang="en-US" sz="1200" dirty="0">
                    <a:solidFill>
                      <a:srgbClr val="000000"/>
                    </a:solidFill>
                    <a:latin typeface="HP Simplified" pitchFamily="34" charset="0"/>
                    <a:cs typeface="HP Simplified" pitchFamily="34" charset="0"/>
                  </a:rPr>
                  <a:t>App</a:t>
                </a:r>
              </a:p>
            </p:txBody>
          </p:sp>
        </p:grpSp>
      </p:grpSp>
      <p:grpSp>
        <p:nvGrpSpPr>
          <p:cNvPr id="25" name="组合 24"/>
          <p:cNvGrpSpPr/>
          <p:nvPr/>
        </p:nvGrpSpPr>
        <p:grpSpPr>
          <a:xfrm>
            <a:off x="2770175" y="2266735"/>
            <a:ext cx="4471907" cy="919452"/>
            <a:chOff x="2770175" y="2266735"/>
            <a:chExt cx="4471907" cy="919452"/>
          </a:xfrm>
        </p:grpSpPr>
        <p:sp>
          <p:nvSpPr>
            <p:cNvPr id="4" name="Can 3"/>
            <p:cNvSpPr/>
            <p:nvPr/>
          </p:nvSpPr>
          <p:spPr>
            <a:xfrm>
              <a:off x="6468018" y="2320154"/>
              <a:ext cx="774064" cy="473736"/>
            </a:xfrm>
            <a:prstGeom prst="can">
              <a:avLst/>
            </a:prstGeom>
            <a:solidFill>
              <a:schemeClr val="tx1">
                <a:lumMod val="95000"/>
                <a:lumOff val="5000"/>
              </a:schemeClr>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788" dirty="0"/>
                <a:t>Primary DB</a:t>
              </a:r>
            </a:p>
          </p:txBody>
        </p:sp>
        <p:grpSp>
          <p:nvGrpSpPr>
            <p:cNvPr id="3" name="Group 2"/>
            <p:cNvGrpSpPr/>
            <p:nvPr/>
          </p:nvGrpSpPr>
          <p:grpSpPr>
            <a:xfrm>
              <a:off x="3649513" y="2266735"/>
              <a:ext cx="460640" cy="919452"/>
              <a:chOff x="4866017" y="1879314"/>
              <a:chExt cx="614187" cy="1225935"/>
            </a:xfrm>
          </p:grpSpPr>
          <p:grpSp>
            <p:nvGrpSpPr>
              <p:cNvPr id="5" name="Group 4"/>
              <p:cNvGrpSpPr/>
              <p:nvPr/>
            </p:nvGrpSpPr>
            <p:grpSpPr>
              <a:xfrm>
                <a:off x="4922145" y="1879314"/>
                <a:ext cx="501931" cy="808108"/>
                <a:chOff x="2523587" y="3259228"/>
                <a:chExt cx="350091" cy="563646"/>
              </a:xfrm>
            </p:grpSpPr>
            <p:sp>
              <p:nvSpPr>
                <p:cNvPr id="6" name="Rectangle 5"/>
                <p:cNvSpPr/>
                <p:nvPr/>
              </p:nvSpPr>
              <p:spPr>
                <a:xfrm>
                  <a:off x="2523587" y="3259228"/>
                  <a:ext cx="350091" cy="56364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 name="Oval 6"/>
                <p:cNvSpPr/>
                <p:nvPr/>
              </p:nvSpPr>
              <p:spPr>
                <a:xfrm>
                  <a:off x="2563818" y="3316541"/>
                  <a:ext cx="89014" cy="8901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8" name="Straight Connector 7"/>
                <p:cNvCxnSpPr/>
                <p:nvPr/>
              </p:nvCxnSpPr>
              <p:spPr>
                <a:xfrm>
                  <a:off x="2688434" y="3529190"/>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9" name="Straight Connector 8"/>
                <p:cNvCxnSpPr/>
                <p:nvPr/>
              </p:nvCxnSpPr>
              <p:spPr>
                <a:xfrm>
                  <a:off x="2688434" y="3611251"/>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0" name="Straight Connector 9"/>
                <p:cNvCxnSpPr/>
                <p:nvPr/>
              </p:nvCxnSpPr>
              <p:spPr>
                <a:xfrm>
                  <a:off x="2688434" y="3693313"/>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7" name="TextBox 16"/>
              <p:cNvSpPr txBox="1"/>
              <p:nvPr/>
            </p:nvSpPr>
            <p:spPr>
              <a:xfrm>
                <a:off x="4866017" y="2735917"/>
                <a:ext cx="614187" cy="369332"/>
              </a:xfrm>
              <a:prstGeom prst="rect">
                <a:avLst/>
              </a:prstGeom>
              <a:noFill/>
            </p:spPr>
            <p:txBody>
              <a:bodyPr wrap="none" rtlCol="0">
                <a:spAutoFit/>
              </a:bodyPr>
              <a:lstStyle/>
              <a:p>
                <a:pPr algn="ctr" defTabSz="322660">
                  <a:spcAft>
                    <a:spcPts val="300"/>
                  </a:spcAft>
                  <a:buSzPct val="100000"/>
                </a:pPr>
                <a:r>
                  <a:rPr lang="en-US" sz="1200" dirty="0">
                    <a:solidFill>
                      <a:srgbClr val="000000"/>
                    </a:solidFill>
                    <a:latin typeface="HP Simplified" pitchFamily="34" charset="0"/>
                    <a:cs typeface="HP Simplified" pitchFamily="34" charset="0"/>
                  </a:rPr>
                  <a:t>Web</a:t>
                </a:r>
              </a:p>
            </p:txBody>
          </p:sp>
        </p:grpSp>
        <p:grpSp>
          <p:nvGrpSpPr>
            <p:cNvPr id="20" name="Group 19"/>
            <p:cNvGrpSpPr/>
            <p:nvPr/>
          </p:nvGrpSpPr>
          <p:grpSpPr>
            <a:xfrm>
              <a:off x="5009130" y="2266735"/>
              <a:ext cx="429156" cy="898381"/>
              <a:chOff x="6678835" y="1879313"/>
              <a:chExt cx="572208" cy="1197841"/>
            </a:xfrm>
          </p:grpSpPr>
          <p:grpSp>
            <p:nvGrpSpPr>
              <p:cNvPr id="11" name="Group 10"/>
              <p:cNvGrpSpPr/>
              <p:nvPr/>
            </p:nvGrpSpPr>
            <p:grpSpPr>
              <a:xfrm>
                <a:off x="6713975" y="1879313"/>
                <a:ext cx="501931" cy="808108"/>
                <a:chOff x="2523587" y="3259228"/>
                <a:chExt cx="350091" cy="563646"/>
              </a:xfrm>
            </p:grpSpPr>
            <p:sp>
              <p:nvSpPr>
                <p:cNvPr id="12" name="Rectangle 11"/>
                <p:cNvSpPr/>
                <p:nvPr/>
              </p:nvSpPr>
              <p:spPr>
                <a:xfrm>
                  <a:off x="2523587" y="3259228"/>
                  <a:ext cx="350091" cy="56364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3" name="Oval 12"/>
                <p:cNvSpPr/>
                <p:nvPr/>
              </p:nvSpPr>
              <p:spPr>
                <a:xfrm>
                  <a:off x="2563818" y="3316541"/>
                  <a:ext cx="89014" cy="8901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4" name="Straight Connector 13"/>
                <p:cNvCxnSpPr/>
                <p:nvPr/>
              </p:nvCxnSpPr>
              <p:spPr>
                <a:xfrm>
                  <a:off x="2688434" y="3529190"/>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5" name="Straight Connector 14"/>
                <p:cNvCxnSpPr/>
                <p:nvPr/>
              </p:nvCxnSpPr>
              <p:spPr>
                <a:xfrm>
                  <a:off x="2688434" y="3611251"/>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6" name="Straight Connector 15"/>
                <p:cNvCxnSpPr/>
                <p:nvPr/>
              </p:nvCxnSpPr>
              <p:spPr>
                <a:xfrm>
                  <a:off x="2688434" y="3693313"/>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8" name="TextBox 17"/>
              <p:cNvSpPr txBox="1"/>
              <p:nvPr/>
            </p:nvSpPr>
            <p:spPr>
              <a:xfrm>
                <a:off x="6678835" y="2707822"/>
                <a:ext cx="572208" cy="369332"/>
              </a:xfrm>
              <a:prstGeom prst="rect">
                <a:avLst/>
              </a:prstGeom>
              <a:noFill/>
            </p:spPr>
            <p:txBody>
              <a:bodyPr wrap="none" rtlCol="0">
                <a:spAutoFit/>
              </a:bodyPr>
              <a:lstStyle/>
              <a:p>
                <a:pPr algn="ctr" defTabSz="322660">
                  <a:spcAft>
                    <a:spcPts val="300"/>
                  </a:spcAft>
                  <a:buSzPct val="100000"/>
                </a:pPr>
                <a:r>
                  <a:rPr lang="en-US" sz="1200" dirty="0">
                    <a:solidFill>
                      <a:srgbClr val="000000"/>
                    </a:solidFill>
                    <a:latin typeface="HP Simplified" pitchFamily="34" charset="0"/>
                    <a:cs typeface="HP Simplified" pitchFamily="34" charset="0"/>
                  </a:rPr>
                  <a:t>App</a:t>
                </a:r>
              </a:p>
            </p:txBody>
          </p:sp>
        </p:grpSp>
        <p:sp>
          <p:nvSpPr>
            <p:cNvPr id="28" name="Right Arrow 27"/>
            <p:cNvSpPr/>
            <p:nvPr/>
          </p:nvSpPr>
          <p:spPr>
            <a:xfrm>
              <a:off x="2770175" y="2449553"/>
              <a:ext cx="770642" cy="240445"/>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9" name="Right Arrow 28"/>
            <p:cNvSpPr/>
            <p:nvPr/>
          </p:nvSpPr>
          <p:spPr>
            <a:xfrm>
              <a:off x="4164512" y="2436800"/>
              <a:ext cx="770642" cy="240445"/>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0" name="Right Arrow 29"/>
            <p:cNvSpPr/>
            <p:nvPr/>
          </p:nvSpPr>
          <p:spPr>
            <a:xfrm>
              <a:off x="5620786" y="2436800"/>
              <a:ext cx="770642" cy="240445"/>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spTree>
    <p:extLst>
      <p:ext uri="{BB962C8B-B14F-4D97-AF65-F5344CB8AC3E}">
        <p14:creationId xmlns:p14="http://schemas.microsoft.com/office/powerpoint/2010/main" val="24673030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a:bodyPr>
          <a:lstStyle/>
          <a:p>
            <a:r>
              <a:rPr lang="zh-CN" altLang="en-US" sz="3200" dirty="0"/>
              <a:t>观察</a:t>
            </a:r>
            <a:endParaRPr lang="en-US" sz="3200" dirty="0"/>
          </a:p>
        </p:txBody>
      </p:sp>
      <p:sp>
        <p:nvSpPr>
          <p:cNvPr id="6" name="Content Placeholder 5"/>
          <p:cNvSpPr>
            <a:spLocks noGrp="1"/>
          </p:cNvSpPr>
          <p:nvPr>
            <p:ph idx="1"/>
          </p:nvPr>
        </p:nvSpPr>
        <p:spPr/>
        <p:txBody>
          <a:bodyPr>
            <a:normAutofit/>
          </a:bodyPr>
          <a:lstStyle/>
          <a:p>
            <a:endParaRPr lang="en-US" altLang="zh-CN" sz="2400" dirty="0" smtClean="0"/>
          </a:p>
          <a:p>
            <a:r>
              <a:rPr lang="zh-CN" altLang="en-US" sz="2400" dirty="0" smtClean="0"/>
              <a:t>故障有可能发生</a:t>
            </a:r>
            <a:endParaRPr lang="en-US" altLang="zh-CN" sz="2400" dirty="0" smtClean="0"/>
          </a:p>
          <a:p>
            <a:r>
              <a:rPr lang="zh-CN" altLang="en-US" sz="2400" dirty="0"/>
              <a:t>随时</a:t>
            </a:r>
            <a:r>
              <a:rPr lang="zh-CN" altLang="en-US" sz="2400" dirty="0" smtClean="0"/>
              <a:t>备份数据，用于服务恢复</a:t>
            </a:r>
            <a:endParaRPr lang="en-US" altLang="zh-CN" sz="2400" dirty="0" smtClean="0"/>
          </a:p>
          <a:p>
            <a:r>
              <a:rPr lang="zh-CN" altLang="en-US" sz="2400" dirty="0" smtClean="0"/>
              <a:t>不惜一切代价保证服务器的运行</a:t>
            </a:r>
            <a:endParaRPr lang="en-US" altLang="zh-CN" sz="2400" dirty="0" smtClean="0"/>
          </a:p>
          <a:p>
            <a:r>
              <a:rPr lang="zh-CN" altLang="en-US" sz="2400" dirty="0"/>
              <a:t>当服务器宕机时</a:t>
            </a:r>
            <a:r>
              <a:rPr lang="en-US" altLang="zh-CN" sz="2400" dirty="0"/>
              <a:t>-</a:t>
            </a:r>
            <a:r>
              <a:rPr lang="zh-CN" altLang="en-US" sz="2400" dirty="0"/>
              <a:t>摊上大事</a:t>
            </a:r>
            <a:r>
              <a:rPr lang="zh-CN" altLang="en-US" sz="2400" dirty="0" smtClean="0"/>
              <a:t>了</a:t>
            </a:r>
            <a:endParaRPr lang="en-US" altLang="zh-CN" sz="2400" dirty="0" smtClean="0"/>
          </a:p>
          <a:p>
            <a:r>
              <a:rPr lang="zh-CN" altLang="en-US" sz="2400" dirty="0" smtClean="0"/>
              <a:t>基础</a:t>
            </a:r>
            <a:r>
              <a:rPr lang="zh-CN" altLang="en-US" sz="2400" dirty="0" smtClean="0"/>
              <a:t>设施恢复 </a:t>
            </a:r>
            <a:r>
              <a:rPr lang="en-US" altLang="zh-CN" sz="2400" dirty="0" smtClean="0"/>
              <a:t>–</a:t>
            </a:r>
            <a:r>
              <a:rPr lang="zh-CN" altLang="en-US" sz="2400" dirty="0" smtClean="0"/>
              <a:t> 自动或者手动</a:t>
            </a:r>
            <a:endParaRPr lang="en-US" altLang="zh-CN" sz="2400" dirty="0" smtClean="0"/>
          </a:p>
          <a:p>
            <a:r>
              <a:rPr lang="zh-CN" altLang="en-US" sz="2400" dirty="0" smtClean="0"/>
              <a:t>应用恢复 </a:t>
            </a:r>
            <a:r>
              <a:rPr lang="en-US" altLang="zh-CN" sz="2400" dirty="0" smtClean="0"/>
              <a:t>–</a:t>
            </a:r>
            <a:r>
              <a:rPr lang="zh-CN" altLang="en-US" sz="2400" dirty="0" smtClean="0"/>
              <a:t> 手动</a:t>
            </a:r>
            <a:endParaRPr lang="en-US" altLang="zh-CN" sz="2400" dirty="0" smtClean="0"/>
          </a:p>
          <a:p>
            <a:r>
              <a:rPr lang="zh-CN" altLang="en-US" sz="2400" dirty="0" smtClean="0"/>
              <a:t>应用</a:t>
            </a:r>
            <a:r>
              <a:rPr lang="zh-CN" altLang="en-US" sz="2400" dirty="0" smtClean="0"/>
              <a:t>模块紧耦合</a:t>
            </a:r>
            <a:endParaRPr lang="en-US" altLang="zh-CN" sz="2400" dirty="0" smtClean="0"/>
          </a:p>
          <a:p>
            <a:r>
              <a:rPr lang="zh-CN" altLang="en-US" sz="2400" dirty="0" smtClean="0"/>
              <a:t>无法根据负载自动扩展</a:t>
            </a:r>
            <a:endParaRPr lang="en-US" altLang="zh-CN" sz="2400" dirty="0" smtClean="0"/>
          </a:p>
        </p:txBody>
      </p:sp>
      <p:sp>
        <p:nvSpPr>
          <p:cNvPr id="3" name="椭圆 2"/>
          <p:cNvSpPr/>
          <p:nvPr/>
        </p:nvSpPr>
        <p:spPr>
          <a:xfrm>
            <a:off x="5638800" y="3174674"/>
            <a:ext cx="1613647" cy="609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端口变化</a:t>
            </a:r>
            <a:endParaRPr lang="en-US" dirty="0"/>
          </a:p>
        </p:txBody>
      </p:sp>
      <p:sp>
        <p:nvSpPr>
          <p:cNvPr id="7" name="椭圆 6"/>
          <p:cNvSpPr/>
          <p:nvPr/>
        </p:nvSpPr>
        <p:spPr>
          <a:xfrm>
            <a:off x="5638800" y="1965512"/>
            <a:ext cx="1613647" cy="609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负载增加</a:t>
            </a:r>
            <a:endParaRPr lang="en-US" dirty="0"/>
          </a:p>
        </p:txBody>
      </p:sp>
      <p:sp>
        <p:nvSpPr>
          <p:cNvPr id="8" name="椭圆 7"/>
          <p:cNvSpPr/>
          <p:nvPr/>
        </p:nvSpPr>
        <p:spPr>
          <a:xfrm>
            <a:off x="7252447" y="2504562"/>
            <a:ext cx="1613647" cy="609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配置变化</a:t>
            </a:r>
            <a:endParaRPr lang="en-US" dirty="0"/>
          </a:p>
        </p:txBody>
      </p:sp>
      <p:sp>
        <p:nvSpPr>
          <p:cNvPr id="10" name="椭圆 9"/>
          <p:cNvSpPr/>
          <p:nvPr/>
        </p:nvSpPr>
        <p:spPr>
          <a:xfrm>
            <a:off x="7162800" y="3966836"/>
            <a:ext cx="1613647" cy="609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环境依赖</a:t>
            </a:r>
            <a:endParaRPr lang="en-US" dirty="0"/>
          </a:p>
        </p:txBody>
      </p:sp>
      <p:sp>
        <p:nvSpPr>
          <p:cNvPr id="9" name="椭圆 8"/>
          <p:cNvSpPr/>
          <p:nvPr/>
        </p:nvSpPr>
        <p:spPr>
          <a:xfrm>
            <a:off x="5791200" y="4758998"/>
            <a:ext cx="1613647" cy="609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dirty="0" smtClean="0"/>
              <a:t>代码</a:t>
            </a:r>
            <a:r>
              <a:rPr lang="zh-CN" altLang="en-US" dirty="0"/>
              <a:t>变化</a:t>
            </a:r>
            <a:endParaRPr lang="en-US" dirty="0"/>
          </a:p>
        </p:txBody>
      </p:sp>
      <p:sp>
        <p:nvSpPr>
          <p:cNvPr id="11" name="椭圆 10"/>
          <p:cNvSpPr/>
          <p:nvPr/>
        </p:nvSpPr>
        <p:spPr>
          <a:xfrm>
            <a:off x="7252447" y="5429110"/>
            <a:ext cx="1613647" cy="609600"/>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dirty="0" smtClean="0"/>
              <a:t>RTO/RPO</a:t>
            </a:r>
            <a:endParaRPr lang="en-US" dirty="0"/>
          </a:p>
        </p:txBody>
      </p:sp>
    </p:spTree>
    <p:extLst>
      <p:ext uri="{BB962C8B-B14F-4D97-AF65-F5344CB8AC3E}">
        <p14:creationId xmlns:p14="http://schemas.microsoft.com/office/powerpoint/2010/main" val="24050680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zh-CN" altLang="en-US" sz="3200" dirty="0" smtClean="0"/>
              <a:t>云原生应用</a:t>
            </a:r>
            <a:endParaRPr lang="en-US" sz="3200" dirty="0"/>
          </a:p>
        </p:txBody>
      </p:sp>
      <p:grpSp>
        <p:nvGrpSpPr>
          <p:cNvPr id="4" name="Group 3"/>
          <p:cNvGrpSpPr/>
          <p:nvPr/>
        </p:nvGrpSpPr>
        <p:grpSpPr>
          <a:xfrm>
            <a:off x="1840978" y="3166742"/>
            <a:ext cx="800219" cy="417492"/>
            <a:chOff x="2478203" y="3388345"/>
            <a:chExt cx="1066960" cy="556656"/>
          </a:xfrm>
        </p:grpSpPr>
        <p:sp>
          <p:nvSpPr>
            <p:cNvPr id="5" name="Freeform 4"/>
            <p:cNvSpPr/>
            <p:nvPr/>
          </p:nvSpPr>
          <p:spPr>
            <a:xfrm>
              <a:off x="2513010" y="3388345"/>
              <a:ext cx="997343" cy="157702"/>
            </a:xfrm>
            <a:custGeom>
              <a:avLst/>
              <a:gdLst>
                <a:gd name="connsiteX0" fmla="*/ 1897098 w 2165961"/>
                <a:gd name="connsiteY0" fmla="*/ 66630 h 342487"/>
                <a:gd name="connsiteX1" fmla="*/ 1897098 w 2165961"/>
                <a:gd name="connsiteY1" fmla="*/ 275857 h 342487"/>
                <a:gd name="connsiteX2" fmla="*/ 2106325 w 2165961"/>
                <a:gd name="connsiteY2" fmla="*/ 275857 h 342487"/>
                <a:gd name="connsiteX3" fmla="*/ 2106325 w 2165961"/>
                <a:gd name="connsiteY3" fmla="*/ 66630 h 342487"/>
                <a:gd name="connsiteX4" fmla="*/ 1634606 w 2165961"/>
                <a:gd name="connsiteY4" fmla="*/ 66630 h 342487"/>
                <a:gd name="connsiteX5" fmla="*/ 1634606 w 2165961"/>
                <a:gd name="connsiteY5" fmla="*/ 275857 h 342487"/>
                <a:gd name="connsiteX6" fmla="*/ 1843833 w 2165961"/>
                <a:gd name="connsiteY6" fmla="*/ 275857 h 342487"/>
                <a:gd name="connsiteX7" fmla="*/ 1843833 w 2165961"/>
                <a:gd name="connsiteY7" fmla="*/ 66630 h 342487"/>
                <a:gd name="connsiteX8" fmla="*/ 1372111 w 2165961"/>
                <a:gd name="connsiteY8" fmla="*/ 66630 h 342487"/>
                <a:gd name="connsiteX9" fmla="*/ 1372111 w 2165961"/>
                <a:gd name="connsiteY9" fmla="*/ 275857 h 342487"/>
                <a:gd name="connsiteX10" fmla="*/ 1581338 w 2165961"/>
                <a:gd name="connsiteY10" fmla="*/ 275857 h 342487"/>
                <a:gd name="connsiteX11" fmla="*/ 1581338 w 2165961"/>
                <a:gd name="connsiteY11" fmla="*/ 66630 h 342487"/>
                <a:gd name="connsiteX12" fmla="*/ 1109616 w 2165961"/>
                <a:gd name="connsiteY12" fmla="*/ 66630 h 342487"/>
                <a:gd name="connsiteX13" fmla="*/ 1109616 w 2165961"/>
                <a:gd name="connsiteY13" fmla="*/ 275857 h 342487"/>
                <a:gd name="connsiteX14" fmla="*/ 1318843 w 2165961"/>
                <a:gd name="connsiteY14" fmla="*/ 275857 h 342487"/>
                <a:gd name="connsiteX15" fmla="*/ 1318843 w 2165961"/>
                <a:gd name="connsiteY15" fmla="*/ 66630 h 342487"/>
                <a:gd name="connsiteX16" fmla="*/ 847121 w 2165961"/>
                <a:gd name="connsiteY16" fmla="*/ 66630 h 342487"/>
                <a:gd name="connsiteX17" fmla="*/ 847121 w 2165961"/>
                <a:gd name="connsiteY17" fmla="*/ 275857 h 342487"/>
                <a:gd name="connsiteX18" fmla="*/ 1056348 w 2165961"/>
                <a:gd name="connsiteY18" fmla="*/ 275857 h 342487"/>
                <a:gd name="connsiteX19" fmla="*/ 1056348 w 2165961"/>
                <a:gd name="connsiteY19" fmla="*/ 66630 h 342487"/>
                <a:gd name="connsiteX20" fmla="*/ 584626 w 2165961"/>
                <a:gd name="connsiteY20" fmla="*/ 66630 h 342487"/>
                <a:gd name="connsiteX21" fmla="*/ 584626 w 2165961"/>
                <a:gd name="connsiteY21" fmla="*/ 275857 h 342487"/>
                <a:gd name="connsiteX22" fmla="*/ 793853 w 2165961"/>
                <a:gd name="connsiteY22" fmla="*/ 275857 h 342487"/>
                <a:gd name="connsiteX23" fmla="*/ 793853 w 2165961"/>
                <a:gd name="connsiteY23" fmla="*/ 66630 h 342487"/>
                <a:gd name="connsiteX24" fmla="*/ 322131 w 2165961"/>
                <a:gd name="connsiteY24" fmla="*/ 66630 h 342487"/>
                <a:gd name="connsiteX25" fmla="*/ 322131 w 2165961"/>
                <a:gd name="connsiteY25" fmla="*/ 275857 h 342487"/>
                <a:gd name="connsiteX26" fmla="*/ 531358 w 2165961"/>
                <a:gd name="connsiteY26" fmla="*/ 275857 h 342487"/>
                <a:gd name="connsiteX27" fmla="*/ 531358 w 2165961"/>
                <a:gd name="connsiteY27" fmla="*/ 66630 h 342487"/>
                <a:gd name="connsiteX28" fmla="*/ 59636 w 2165961"/>
                <a:gd name="connsiteY28" fmla="*/ 66630 h 342487"/>
                <a:gd name="connsiteX29" fmla="*/ 59636 w 2165961"/>
                <a:gd name="connsiteY29" fmla="*/ 275857 h 342487"/>
                <a:gd name="connsiteX30" fmla="*/ 268863 w 2165961"/>
                <a:gd name="connsiteY30" fmla="*/ 275857 h 342487"/>
                <a:gd name="connsiteX31" fmla="*/ 268863 w 2165961"/>
                <a:gd name="connsiteY31" fmla="*/ 66630 h 342487"/>
                <a:gd name="connsiteX32" fmla="*/ 0 w 2165961"/>
                <a:gd name="connsiteY32" fmla="*/ 0 h 342487"/>
                <a:gd name="connsiteX33" fmla="*/ 2165961 w 2165961"/>
                <a:gd name="connsiteY33" fmla="*/ 0 h 342487"/>
                <a:gd name="connsiteX34" fmla="*/ 2165961 w 2165961"/>
                <a:gd name="connsiteY34" fmla="*/ 342487 h 342487"/>
                <a:gd name="connsiteX35" fmla="*/ 0 w 2165961"/>
                <a:gd name="connsiteY35" fmla="*/ 342487 h 3424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165961" h="342487">
                  <a:moveTo>
                    <a:pt x="1897098" y="66630"/>
                  </a:moveTo>
                  <a:lnTo>
                    <a:pt x="1897098" y="275857"/>
                  </a:lnTo>
                  <a:lnTo>
                    <a:pt x="2106325" y="275857"/>
                  </a:lnTo>
                  <a:lnTo>
                    <a:pt x="2106325" y="66630"/>
                  </a:lnTo>
                  <a:close/>
                  <a:moveTo>
                    <a:pt x="1634606" y="66630"/>
                  </a:moveTo>
                  <a:lnTo>
                    <a:pt x="1634606" y="275857"/>
                  </a:lnTo>
                  <a:lnTo>
                    <a:pt x="1843833" y="275857"/>
                  </a:lnTo>
                  <a:lnTo>
                    <a:pt x="1843833" y="66630"/>
                  </a:lnTo>
                  <a:close/>
                  <a:moveTo>
                    <a:pt x="1372111" y="66630"/>
                  </a:moveTo>
                  <a:lnTo>
                    <a:pt x="1372111" y="275857"/>
                  </a:lnTo>
                  <a:lnTo>
                    <a:pt x="1581338" y="275857"/>
                  </a:lnTo>
                  <a:lnTo>
                    <a:pt x="1581338" y="66630"/>
                  </a:lnTo>
                  <a:close/>
                  <a:moveTo>
                    <a:pt x="1109616" y="66630"/>
                  </a:moveTo>
                  <a:lnTo>
                    <a:pt x="1109616" y="275857"/>
                  </a:lnTo>
                  <a:lnTo>
                    <a:pt x="1318843" y="275857"/>
                  </a:lnTo>
                  <a:lnTo>
                    <a:pt x="1318843" y="66630"/>
                  </a:lnTo>
                  <a:close/>
                  <a:moveTo>
                    <a:pt x="847121" y="66630"/>
                  </a:moveTo>
                  <a:lnTo>
                    <a:pt x="847121" y="275857"/>
                  </a:lnTo>
                  <a:lnTo>
                    <a:pt x="1056348" y="275857"/>
                  </a:lnTo>
                  <a:lnTo>
                    <a:pt x="1056348" y="66630"/>
                  </a:lnTo>
                  <a:close/>
                  <a:moveTo>
                    <a:pt x="584626" y="66630"/>
                  </a:moveTo>
                  <a:lnTo>
                    <a:pt x="584626" y="275857"/>
                  </a:lnTo>
                  <a:lnTo>
                    <a:pt x="793853" y="275857"/>
                  </a:lnTo>
                  <a:lnTo>
                    <a:pt x="793853" y="66630"/>
                  </a:lnTo>
                  <a:close/>
                  <a:moveTo>
                    <a:pt x="322131" y="66630"/>
                  </a:moveTo>
                  <a:lnTo>
                    <a:pt x="322131" y="275857"/>
                  </a:lnTo>
                  <a:lnTo>
                    <a:pt x="531358" y="275857"/>
                  </a:lnTo>
                  <a:lnTo>
                    <a:pt x="531358" y="66630"/>
                  </a:lnTo>
                  <a:close/>
                  <a:moveTo>
                    <a:pt x="59636" y="66630"/>
                  </a:moveTo>
                  <a:lnTo>
                    <a:pt x="59636" y="275857"/>
                  </a:lnTo>
                  <a:lnTo>
                    <a:pt x="268863" y="275857"/>
                  </a:lnTo>
                  <a:lnTo>
                    <a:pt x="268863" y="66630"/>
                  </a:lnTo>
                  <a:close/>
                  <a:moveTo>
                    <a:pt x="0" y="0"/>
                  </a:moveTo>
                  <a:lnTo>
                    <a:pt x="2165961" y="0"/>
                  </a:lnTo>
                  <a:lnTo>
                    <a:pt x="2165961" y="342487"/>
                  </a:lnTo>
                  <a:lnTo>
                    <a:pt x="0" y="342487"/>
                  </a:lnTo>
                  <a:close/>
                </a:path>
              </a:pathLst>
            </a:cu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 name="TextBox 5"/>
            <p:cNvSpPr txBox="1"/>
            <p:nvPr/>
          </p:nvSpPr>
          <p:spPr>
            <a:xfrm>
              <a:off x="2478203" y="3575669"/>
              <a:ext cx="1066960" cy="369332"/>
            </a:xfrm>
            <a:prstGeom prst="rect">
              <a:avLst/>
            </a:prstGeom>
            <a:noFill/>
          </p:spPr>
          <p:txBody>
            <a:bodyPr wrap="none" rtlCol="0">
              <a:spAutoFit/>
            </a:bodyPr>
            <a:lstStyle/>
            <a:p>
              <a:pPr algn="ctr" defTabSz="322660">
                <a:spcAft>
                  <a:spcPts val="300"/>
                </a:spcAft>
                <a:buSzPct val="100000"/>
              </a:pPr>
              <a:r>
                <a:rPr lang="zh-CN" altLang="en-US" sz="1200" dirty="0" smtClean="0">
                  <a:solidFill>
                    <a:srgbClr val="000000"/>
                  </a:solidFill>
                  <a:latin typeface="HP Simplified" pitchFamily="34" charset="0"/>
                  <a:cs typeface="HP Simplified" pitchFamily="34" charset="0"/>
                </a:rPr>
                <a:t>负载均衡</a:t>
              </a:r>
              <a:endParaRPr lang="en-US" sz="1200" dirty="0">
                <a:solidFill>
                  <a:srgbClr val="000000"/>
                </a:solidFill>
                <a:latin typeface="HP Simplified" pitchFamily="34" charset="0"/>
                <a:cs typeface="HP Simplified" pitchFamily="34" charset="0"/>
              </a:endParaRPr>
            </a:p>
          </p:txBody>
        </p:sp>
      </p:grpSp>
      <p:sp>
        <p:nvSpPr>
          <p:cNvPr id="7" name="Can 6"/>
          <p:cNvSpPr/>
          <p:nvPr/>
        </p:nvSpPr>
        <p:spPr>
          <a:xfrm>
            <a:off x="7188452" y="2484864"/>
            <a:ext cx="774064" cy="473736"/>
          </a:xfrm>
          <a:prstGeom prst="can">
            <a:avLst/>
          </a:prstGeom>
          <a:solidFill>
            <a:schemeClr val="tx1">
              <a:lumMod val="95000"/>
              <a:lumOff val="5000"/>
            </a:schemeClr>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smtClean="0"/>
              <a:t>存储</a:t>
            </a:r>
            <a:endParaRPr lang="en-US" altLang="zh-CN" sz="1200" dirty="0" smtClean="0"/>
          </a:p>
          <a:p>
            <a:pPr algn="ctr"/>
            <a:r>
              <a:rPr lang="zh-CN" altLang="en-US" sz="1200" dirty="0" smtClean="0"/>
              <a:t>节点</a:t>
            </a:r>
            <a:endParaRPr lang="en-US" sz="1200" dirty="0"/>
          </a:p>
        </p:txBody>
      </p:sp>
      <p:sp>
        <p:nvSpPr>
          <p:cNvPr id="8" name="Can 7"/>
          <p:cNvSpPr/>
          <p:nvPr/>
        </p:nvSpPr>
        <p:spPr>
          <a:xfrm>
            <a:off x="7188451" y="3765579"/>
            <a:ext cx="774064" cy="473736"/>
          </a:xfrm>
          <a:prstGeom prst="can">
            <a:avLst/>
          </a:prstGeom>
          <a:solidFill>
            <a:schemeClr val="tx1">
              <a:lumMod val="95000"/>
              <a:lumOff val="5000"/>
            </a:schemeClr>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smtClean="0"/>
              <a:t>存储</a:t>
            </a:r>
            <a:endParaRPr lang="en-US" altLang="zh-CN" sz="1200" dirty="0" smtClean="0"/>
          </a:p>
          <a:p>
            <a:pPr algn="ctr"/>
            <a:r>
              <a:rPr lang="zh-CN" altLang="en-US" sz="1200" dirty="0" smtClean="0"/>
              <a:t>节点</a:t>
            </a:r>
            <a:endParaRPr lang="en-US" sz="1200" dirty="0"/>
          </a:p>
        </p:txBody>
      </p:sp>
      <p:sp>
        <p:nvSpPr>
          <p:cNvPr id="9" name="Can 8"/>
          <p:cNvSpPr/>
          <p:nvPr/>
        </p:nvSpPr>
        <p:spPr>
          <a:xfrm>
            <a:off x="7962515" y="3124976"/>
            <a:ext cx="774064" cy="473736"/>
          </a:xfrm>
          <a:prstGeom prst="can">
            <a:avLst/>
          </a:prstGeom>
          <a:solidFill>
            <a:schemeClr val="tx1">
              <a:lumMod val="95000"/>
              <a:lumOff val="5000"/>
            </a:schemeClr>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smtClean="0"/>
              <a:t>存储</a:t>
            </a:r>
            <a:endParaRPr lang="en-US" altLang="zh-CN" sz="1200" dirty="0" smtClean="0"/>
          </a:p>
          <a:p>
            <a:pPr algn="ctr"/>
            <a:r>
              <a:rPr lang="zh-CN" altLang="en-US" sz="1200" dirty="0" smtClean="0"/>
              <a:t>节点</a:t>
            </a:r>
            <a:endParaRPr lang="en-US" sz="1200" dirty="0"/>
          </a:p>
        </p:txBody>
      </p:sp>
      <p:sp>
        <p:nvSpPr>
          <p:cNvPr id="10" name="Can 9"/>
          <p:cNvSpPr/>
          <p:nvPr/>
        </p:nvSpPr>
        <p:spPr>
          <a:xfrm>
            <a:off x="6414388" y="3124976"/>
            <a:ext cx="774064" cy="473736"/>
          </a:xfrm>
          <a:prstGeom prst="can">
            <a:avLst/>
          </a:prstGeom>
          <a:solidFill>
            <a:schemeClr val="tx1">
              <a:lumMod val="95000"/>
              <a:lumOff val="5000"/>
            </a:schemeClr>
          </a:solidFill>
          <a:ln>
            <a:solidFill>
              <a:schemeClr val="tx1">
                <a:lumMod val="95000"/>
                <a:lumOff val="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smtClean="0"/>
              <a:t>存储</a:t>
            </a:r>
            <a:endParaRPr lang="en-US" altLang="zh-CN" sz="1200" dirty="0" smtClean="0"/>
          </a:p>
          <a:p>
            <a:pPr algn="ctr"/>
            <a:r>
              <a:rPr lang="zh-CN" altLang="en-US" sz="1200" dirty="0" smtClean="0"/>
              <a:t>节点</a:t>
            </a:r>
            <a:endParaRPr lang="en-US" sz="1200" dirty="0"/>
          </a:p>
        </p:txBody>
      </p:sp>
      <p:grpSp>
        <p:nvGrpSpPr>
          <p:cNvPr id="12" name="Group 11"/>
          <p:cNvGrpSpPr/>
          <p:nvPr/>
        </p:nvGrpSpPr>
        <p:grpSpPr>
          <a:xfrm>
            <a:off x="3276567" y="3958061"/>
            <a:ext cx="460640" cy="919452"/>
            <a:chOff x="4866017" y="1879314"/>
            <a:chExt cx="614187" cy="1225935"/>
          </a:xfrm>
        </p:grpSpPr>
        <p:grpSp>
          <p:nvGrpSpPr>
            <p:cNvPr id="13" name="Group 12"/>
            <p:cNvGrpSpPr/>
            <p:nvPr/>
          </p:nvGrpSpPr>
          <p:grpSpPr>
            <a:xfrm>
              <a:off x="4922145" y="1879314"/>
              <a:ext cx="501931" cy="808108"/>
              <a:chOff x="2523587" y="3259228"/>
              <a:chExt cx="350091" cy="563646"/>
            </a:xfrm>
          </p:grpSpPr>
          <p:sp>
            <p:nvSpPr>
              <p:cNvPr id="15" name="Rectangle 14"/>
              <p:cNvSpPr/>
              <p:nvPr/>
            </p:nvSpPr>
            <p:spPr>
              <a:xfrm>
                <a:off x="2523587" y="3259228"/>
                <a:ext cx="350091" cy="56364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6" name="Oval 15"/>
              <p:cNvSpPr/>
              <p:nvPr/>
            </p:nvSpPr>
            <p:spPr>
              <a:xfrm>
                <a:off x="2563818" y="3316541"/>
                <a:ext cx="89014" cy="8901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17" name="Straight Connector 16"/>
              <p:cNvCxnSpPr/>
              <p:nvPr/>
            </p:nvCxnSpPr>
            <p:spPr>
              <a:xfrm>
                <a:off x="2688434" y="3529190"/>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2688434" y="3611251"/>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9" name="Straight Connector 18"/>
              <p:cNvCxnSpPr/>
              <p:nvPr/>
            </p:nvCxnSpPr>
            <p:spPr>
              <a:xfrm>
                <a:off x="2688434" y="3693313"/>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14" name="TextBox 13"/>
            <p:cNvSpPr txBox="1"/>
            <p:nvPr/>
          </p:nvSpPr>
          <p:spPr>
            <a:xfrm>
              <a:off x="4866017" y="2735917"/>
              <a:ext cx="614187" cy="369332"/>
            </a:xfrm>
            <a:prstGeom prst="rect">
              <a:avLst/>
            </a:prstGeom>
            <a:noFill/>
          </p:spPr>
          <p:txBody>
            <a:bodyPr wrap="none" rtlCol="0">
              <a:spAutoFit/>
            </a:bodyPr>
            <a:lstStyle/>
            <a:p>
              <a:pPr algn="ctr" defTabSz="322660">
                <a:spcAft>
                  <a:spcPts val="300"/>
                </a:spcAft>
                <a:buSzPct val="100000"/>
              </a:pPr>
              <a:r>
                <a:rPr lang="en-US" sz="1200" dirty="0">
                  <a:solidFill>
                    <a:srgbClr val="000000"/>
                  </a:solidFill>
                  <a:latin typeface="HP Simplified" pitchFamily="34" charset="0"/>
                  <a:cs typeface="HP Simplified" pitchFamily="34" charset="0"/>
                </a:rPr>
                <a:t>Web</a:t>
              </a:r>
            </a:p>
          </p:txBody>
        </p:sp>
      </p:grpSp>
      <p:sp>
        <p:nvSpPr>
          <p:cNvPr id="20" name="Cloud 19"/>
          <p:cNvSpPr/>
          <p:nvPr/>
        </p:nvSpPr>
        <p:spPr>
          <a:xfrm>
            <a:off x="407027" y="3047353"/>
            <a:ext cx="696562" cy="519763"/>
          </a:xfrm>
          <a:prstGeom prst="cloud">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200" dirty="0"/>
          </a:p>
        </p:txBody>
      </p:sp>
      <p:sp>
        <p:nvSpPr>
          <p:cNvPr id="21" name="Right Arrow 20"/>
          <p:cNvSpPr/>
          <p:nvPr/>
        </p:nvSpPr>
        <p:spPr>
          <a:xfrm>
            <a:off x="1252937" y="3132522"/>
            <a:ext cx="411480" cy="240445"/>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22" name="Straight Connector 21"/>
          <p:cNvCxnSpPr/>
          <p:nvPr/>
        </p:nvCxnSpPr>
        <p:spPr>
          <a:xfrm>
            <a:off x="2828768" y="2164906"/>
            <a:ext cx="10281" cy="2221992"/>
          </a:xfrm>
          <a:prstGeom prst="line">
            <a:avLst/>
          </a:prstGeom>
          <a:ln w="38100" cmpd="sng">
            <a:solidFill>
              <a:schemeClr val="accent1"/>
            </a:solidFill>
          </a:ln>
          <a:effectLst/>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6180171" y="2457221"/>
            <a:ext cx="10281" cy="1783080"/>
          </a:xfrm>
          <a:prstGeom prst="line">
            <a:avLst/>
          </a:prstGeom>
          <a:ln w="38100" cmpd="sng">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24" name="Quad Arrow Callout 23"/>
          <p:cNvSpPr/>
          <p:nvPr/>
        </p:nvSpPr>
        <p:spPr>
          <a:xfrm>
            <a:off x="7224516" y="3043148"/>
            <a:ext cx="701936" cy="637391"/>
          </a:xfrm>
          <a:prstGeom prst="quadArrowCallout">
            <a:avLst/>
          </a:prstGeom>
          <a:solidFill>
            <a:srgbClr val="6E6E6E"/>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grpSp>
        <p:nvGrpSpPr>
          <p:cNvPr id="25" name="Group 24"/>
          <p:cNvGrpSpPr/>
          <p:nvPr/>
        </p:nvGrpSpPr>
        <p:grpSpPr>
          <a:xfrm>
            <a:off x="3276567" y="2947916"/>
            <a:ext cx="460640" cy="919452"/>
            <a:chOff x="4866017" y="1879314"/>
            <a:chExt cx="614187" cy="1225935"/>
          </a:xfrm>
        </p:grpSpPr>
        <p:grpSp>
          <p:nvGrpSpPr>
            <p:cNvPr id="26" name="Group 25"/>
            <p:cNvGrpSpPr/>
            <p:nvPr/>
          </p:nvGrpSpPr>
          <p:grpSpPr>
            <a:xfrm>
              <a:off x="4922145" y="1879314"/>
              <a:ext cx="501931" cy="808108"/>
              <a:chOff x="2523587" y="3259228"/>
              <a:chExt cx="350091" cy="563646"/>
            </a:xfrm>
          </p:grpSpPr>
          <p:sp>
            <p:nvSpPr>
              <p:cNvPr id="28" name="Rectangle 27"/>
              <p:cNvSpPr/>
              <p:nvPr/>
            </p:nvSpPr>
            <p:spPr>
              <a:xfrm>
                <a:off x="2523587" y="3259228"/>
                <a:ext cx="350091" cy="56364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29" name="Oval 28"/>
              <p:cNvSpPr/>
              <p:nvPr/>
            </p:nvSpPr>
            <p:spPr>
              <a:xfrm>
                <a:off x="2563818" y="3316541"/>
                <a:ext cx="89014" cy="8901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30" name="Straight Connector 29"/>
              <p:cNvCxnSpPr/>
              <p:nvPr/>
            </p:nvCxnSpPr>
            <p:spPr>
              <a:xfrm>
                <a:off x="2688434" y="3529190"/>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2688434" y="3611251"/>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2688434" y="3693313"/>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7" name="TextBox 26"/>
            <p:cNvSpPr txBox="1"/>
            <p:nvPr/>
          </p:nvSpPr>
          <p:spPr>
            <a:xfrm>
              <a:off x="4866017" y="2735917"/>
              <a:ext cx="614187" cy="369332"/>
            </a:xfrm>
            <a:prstGeom prst="rect">
              <a:avLst/>
            </a:prstGeom>
            <a:noFill/>
          </p:spPr>
          <p:txBody>
            <a:bodyPr wrap="none" rtlCol="0">
              <a:spAutoFit/>
            </a:bodyPr>
            <a:lstStyle/>
            <a:p>
              <a:pPr algn="ctr" defTabSz="322660">
                <a:spcAft>
                  <a:spcPts val="300"/>
                </a:spcAft>
                <a:buSzPct val="100000"/>
              </a:pPr>
              <a:r>
                <a:rPr lang="en-US" sz="1200" dirty="0">
                  <a:solidFill>
                    <a:srgbClr val="000000"/>
                  </a:solidFill>
                  <a:latin typeface="HP Simplified" pitchFamily="34" charset="0"/>
                  <a:cs typeface="HP Simplified" pitchFamily="34" charset="0"/>
                </a:rPr>
                <a:t>Web</a:t>
              </a:r>
            </a:p>
          </p:txBody>
        </p:sp>
      </p:grpSp>
      <p:grpSp>
        <p:nvGrpSpPr>
          <p:cNvPr id="33" name="Group 32"/>
          <p:cNvGrpSpPr/>
          <p:nvPr/>
        </p:nvGrpSpPr>
        <p:grpSpPr>
          <a:xfrm>
            <a:off x="3276567" y="1933506"/>
            <a:ext cx="460640" cy="919452"/>
            <a:chOff x="4866017" y="1879314"/>
            <a:chExt cx="614187" cy="1225935"/>
          </a:xfrm>
        </p:grpSpPr>
        <p:grpSp>
          <p:nvGrpSpPr>
            <p:cNvPr id="34" name="Group 33"/>
            <p:cNvGrpSpPr/>
            <p:nvPr/>
          </p:nvGrpSpPr>
          <p:grpSpPr>
            <a:xfrm>
              <a:off x="4922145" y="1879314"/>
              <a:ext cx="501931" cy="808108"/>
              <a:chOff x="2523587" y="3259228"/>
              <a:chExt cx="350091" cy="563646"/>
            </a:xfrm>
          </p:grpSpPr>
          <p:sp>
            <p:nvSpPr>
              <p:cNvPr id="36" name="Rectangle 35"/>
              <p:cNvSpPr/>
              <p:nvPr/>
            </p:nvSpPr>
            <p:spPr>
              <a:xfrm>
                <a:off x="2523587" y="3259228"/>
                <a:ext cx="350091" cy="56364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37" name="Oval 36"/>
              <p:cNvSpPr/>
              <p:nvPr/>
            </p:nvSpPr>
            <p:spPr>
              <a:xfrm>
                <a:off x="2563818" y="3316541"/>
                <a:ext cx="89014" cy="8901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38" name="Straight Connector 37"/>
              <p:cNvCxnSpPr/>
              <p:nvPr/>
            </p:nvCxnSpPr>
            <p:spPr>
              <a:xfrm>
                <a:off x="2688434" y="3529190"/>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2688434" y="3611251"/>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40" name="Straight Connector 39"/>
              <p:cNvCxnSpPr/>
              <p:nvPr/>
            </p:nvCxnSpPr>
            <p:spPr>
              <a:xfrm>
                <a:off x="2688434" y="3693313"/>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35" name="TextBox 34"/>
            <p:cNvSpPr txBox="1"/>
            <p:nvPr/>
          </p:nvSpPr>
          <p:spPr>
            <a:xfrm>
              <a:off x="4866017" y="2735917"/>
              <a:ext cx="614187" cy="369332"/>
            </a:xfrm>
            <a:prstGeom prst="rect">
              <a:avLst/>
            </a:prstGeom>
            <a:noFill/>
          </p:spPr>
          <p:txBody>
            <a:bodyPr wrap="none" rtlCol="0">
              <a:spAutoFit/>
            </a:bodyPr>
            <a:lstStyle/>
            <a:p>
              <a:pPr algn="ctr" defTabSz="322660">
                <a:spcAft>
                  <a:spcPts val="300"/>
                </a:spcAft>
                <a:buSzPct val="100000"/>
              </a:pPr>
              <a:r>
                <a:rPr lang="en-US" sz="1200" dirty="0">
                  <a:solidFill>
                    <a:srgbClr val="000000"/>
                  </a:solidFill>
                  <a:latin typeface="HP Simplified" pitchFamily="34" charset="0"/>
                  <a:cs typeface="HP Simplified" pitchFamily="34" charset="0"/>
                </a:rPr>
                <a:t>Web</a:t>
              </a:r>
            </a:p>
          </p:txBody>
        </p:sp>
      </p:grpSp>
      <p:grpSp>
        <p:nvGrpSpPr>
          <p:cNvPr id="49" name="Group 48"/>
          <p:cNvGrpSpPr/>
          <p:nvPr/>
        </p:nvGrpSpPr>
        <p:grpSpPr>
          <a:xfrm>
            <a:off x="4867505" y="3669974"/>
            <a:ext cx="429156" cy="919452"/>
            <a:chOff x="4887006" y="1879314"/>
            <a:chExt cx="572208" cy="1225935"/>
          </a:xfrm>
        </p:grpSpPr>
        <p:grpSp>
          <p:nvGrpSpPr>
            <p:cNvPr id="50" name="Group 49"/>
            <p:cNvGrpSpPr/>
            <p:nvPr/>
          </p:nvGrpSpPr>
          <p:grpSpPr>
            <a:xfrm>
              <a:off x="4922145" y="1879314"/>
              <a:ext cx="501931" cy="808108"/>
              <a:chOff x="2523587" y="3259228"/>
              <a:chExt cx="350091" cy="563646"/>
            </a:xfrm>
          </p:grpSpPr>
          <p:sp>
            <p:nvSpPr>
              <p:cNvPr id="52" name="Rectangle 51"/>
              <p:cNvSpPr/>
              <p:nvPr/>
            </p:nvSpPr>
            <p:spPr>
              <a:xfrm>
                <a:off x="2523587" y="3259228"/>
                <a:ext cx="350091" cy="563646"/>
              </a:xfrm>
              <a:prstGeom prst="rect">
                <a:avLst/>
              </a:prstGeom>
              <a:solidFill>
                <a:srgbClr val="E46C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53" name="Oval 52"/>
              <p:cNvSpPr/>
              <p:nvPr/>
            </p:nvSpPr>
            <p:spPr>
              <a:xfrm>
                <a:off x="2563818" y="3316541"/>
                <a:ext cx="89014" cy="8901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54" name="Straight Connector 53"/>
              <p:cNvCxnSpPr/>
              <p:nvPr/>
            </p:nvCxnSpPr>
            <p:spPr>
              <a:xfrm>
                <a:off x="2688434" y="3529190"/>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5" name="Straight Connector 54"/>
              <p:cNvCxnSpPr/>
              <p:nvPr/>
            </p:nvCxnSpPr>
            <p:spPr>
              <a:xfrm>
                <a:off x="2688434" y="3611251"/>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56" name="Straight Connector 55"/>
              <p:cNvCxnSpPr/>
              <p:nvPr/>
            </p:nvCxnSpPr>
            <p:spPr>
              <a:xfrm>
                <a:off x="2688434" y="3693313"/>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51" name="TextBox 50"/>
            <p:cNvSpPr txBox="1"/>
            <p:nvPr/>
          </p:nvSpPr>
          <p:spPr>
            <a:xfrm>
              <a:off x="4887006" y="2735917"/>
              <a:ext cx="572208" cy="369332"/>
            </a:xfrm>
            <a:prstGeom prst="rect">
              <a:avLst/>
            </a:prstGeom>
            <a:noFill/>
          </p:spPr>
          <p:txBody>
            <a:bodyPr wrap="none" rtlCol="0">
              <a:spAutoFit/>
            </a:bodyPr>
            <a:lstStyle/>
            <a:p>
              <a:pPr algn="ctr" defTabSz="322660">
                <a:spcAft>
                  <a:spcPts val="300"/>
                </a:spcAft>
                <a:buSzPct val="100000"/>
              </a:pPr>
              <a:r>
                <a:rPr lang="en-US" sz="1200" dirty="0">
                  <a:solidFill>
                    <a:srgbClr val="000000"/>
                  </a:solidFill>
                  <a:latin typeface="HP Simplified" pitchFamily="34" charset="0"/>
                  <a:cs typeface="HP Simplified" pitchFamily="34" charset="0"/>
                </a:rPr>
                <a:t>App</a:t>
              </a:r>
            </a:p>
          </p:txBody>
        </p:sp>
      </p:grpSp>
      <p:grpSp>
        <p:nvGrpSpPr>
          <p:cNvPr id="57" name="Group 56"/>
          <p:cNvGrpSpPr/>
          <p:nvPr/>
        </p:nvGrpSpPr>
        <p:grpSpPr>
          <a:xfrm>
            <a:off x="4871376" y="2470566"/>
            <a:ext cx="429156" cy="919452"/>
            <a:chOff x="4887006" y="1879314"/>
            <a:chExt cx="572208" cy="1225935"/>
          </a:xfrm>
          <a:solidFill>
            <a:srgbClr val="E46C0A"/>
          </a:solidFill>
        </p:grpSpPr>
        <p:grpSp>
          <p:nvGrpSpPr>
            <p:cNvPr id="58" name="Group 57"/>
            <p:cNvGrpSpPr/>
            <p:nvPr/>
          </p:nvGrpSpPr>
          <p:grpSpPr>
            <a:xfrm>
              <a:off x="4922145" y="1879314"/>
              <a:ext cx="501931" cy="808108"/>
              <a:chOff x="2523587" y="3259228"/>
              <a:chExt cx="350091" cy="563646"/>
            </a:xfrm>
            <a:grpFill/>
          </p:grpSpPr>
          <p:sp>
            <p:nvSpPr>
              <p:cNvPr id="60" name="Rectangle 59"/>
              <p:cNvSpPr/>
              <p:nvPr/>
            </p:nvSpPr>
            <p:spPr>
              <a:xfrm>
                <a:off x="2523587" y="3259228"/>
                <a:ext cx="350091" cy="563646"/>
              </a:xfrm>
              <a:prstGeom prst="rect">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1" name="Oval 60"/>
              <p:cNvSpPr/>
              <p:nvPr/>
            </p:nvSpPr>
            <p:spPr>
              <a:xfrm>
                <a:off x="2563818" y="3316541"/>
                <a:ext cx="89014" cy="89014"/>
              </a:xfrm>
              <a:prstGeom prst="ellipse">
                <a:avLst/>
              </a:prstGeom>
              <a:grp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62" name="Straight Connector 61"/>
              <p:cNvCxnSpPr/>
              <p:nvPr/>
            </p:nvCxnSpPr>
            <p:spPr>
              <a:xfrm>
                <a:off x="2688434" y="3529190"/>
                <a:ext cx="185244" cy="0"/>
              </a:xfrm>
              <a:prstGeom prst="line">
                <a:avLst/>
              </a:prstGeom>
              <a:grpFill/>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3" name="Straight Connector 62"/>
              <p:cNvCxnSpPr/>
              <p:nvPr/>
            </p:nvCxnSpPr>
            <p:spPr>
              <a:xfrm>
                <a:off x="2688434" y="3611251"/>
                <a:ext cx="185244" cy="0"/>
              </a:xfrm>
              <a:prstGeom prst="line">
                <a:avLst/>
              </a:prstGeom>
              <a:grpFill/>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64" name="Straight Connector 63"/>
              <p:cNvCxnSpPr/>
              <p:nvPr/>
            </p:nvCxnSpPr>
            <p:spPr>
              <a:xfrm>
                <a:off x="2688434" y="3693313"/>
                <a:ext cx="185244" cy="0"/>
              </a:xfrm>
              <a:prstGeom prst="line">
                <a:avLst/>
              </a:prstGeom>
              <a:grpFill/>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59" name="TextBox 58"/>
            <p:cNvSpPr txBox="1"/>
            <p:nvPr/>
          </p:nvSpPr>
          <p:spPr>
            <a:xfrm>
              <a:off x="4887006" y="2735917"/>
              <a:ext cx="572208" cy="369332"/>
            </a:xfrm>
            <a:prstGeom prst="rect">
              <a:avLst/>
            </a:prstGeom>
            <a:noFill/>
          </p:spPr>
          <p:txBody>
            <a:bodyPr wrap="none" rtlCol="0">
              <a:spAutoFit/>
            </a:bodyPr>
            <a:lstStyle/>
            <a:p>
              <a:pPr algn="ctr" defTabSz="322660">
                <a:spcAft>
                  <a:spcPts val="300"/>
                </a:spcAft>
                <a:buSzPct val="100000"/>
              </a:pPr>
              <a:r>
                <a:rPr lang="en-US" sz="1200" dirty="0">
                  <a:solidFill>
                    <a:srgbClr val="000000"/>
                  </a:solidFill>
                  <a:latin typeface="HP Simplified" pitchFamily="34" charset="0"/>
                  <a:cs typeface="HP Simplified" pitchFamily="34" charset="0"/>
                </a:rPr>
                <a:t>App</a:t>
              </a:r>
            </a:p>
          </p:txBody>
        </p:sp>
      </p:grpSp>
      <p:grpSp>
        <p:nvGrpSpPr>
          <p:cNvPr id="65" name="Group 64"/>
          <p:cNvGrpSpPr/>
          <p:nvPr/>
        </p:nvGrpSpPr>
        <p:grpSpPr>
          <a:xfrm>
            <a:off x="5411221" y="2468584"/>
            <a:ext cx="429156" cy="919452"/>
            <a:chOff x="4887006" y="1879314"/>
            <a:chExt cx="572208" cy="1225935"/>
          </a:xfrm>
        </p:grpSpPr>
        <p:grpSp>
          <p:nvGrpSpPr>
            <p:cNvPr id="66" name="Group 65"/>
            <p:cNvGrpSpPr/>
            <p:nvPr/>
          </p:nvGrpSpPr>
          <p:grpSpPr>
            <a:xfrm>
              <a:off x="4922145" y="1879314"/>
              <a:ext cx="501931" cy="808108"/>
              <a:chOff x="2523587" y="3259228"/>
              <a:chExt cx="350091" cy="563646"/>
            </a:xfrm>
          </p:grpSpPr>
          <p:sp>
            <p:nvSpPr>
              <p:cNvPr id="68" name="Rectangle 67"/>
              <p:cNvSpPr/>
              <p:nvPr/>
            </p:nvSpPr>
            <p:spPr>
              <a:xfrm>
                <a:off x="2523587" y="3259228"/>
                <a:ext cx="350091" cy="563646"/>
              </a:xfrm>
              <a:prstGeom prst="rect">
                <a:avLst/>
              </a:prstGeom>
              <a:solidFill>
                <a:srgbClr val="E46C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69" name="Oval 68"/>
              <p:cNvSpPr/>
              <p:nvPr/>
            </p:nvSpPr>
            <p:spPr>
              <a:xfrm>
                <a:off x="2563818" y="3316541"/>
                <a:ext cx="89014" cy="8901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70" name="Straight Connector 69"/>
              <p:cNvCxnSpPr/>
              <p:nvPr/>
            </p:nvCxnSpPr>
            <p:spPr>
              <a:xfrm>
                <a:off x="2688434" y="3529190"/>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1" name="Straight Connector 70"/>
              <p:cNvCxnSpPr/>
              <p:nvPr/>
            </p:nvCxnSpPr>
            <p:spPr>
              <a:xfrm>
                <a:off x="2688434" y="3611251"/>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2" name="Straight Connector 71"/>
              <p:cNvCxnSpPr/>
              <p:nvPr/>
            </p:nvCxnSpPr>
            <p:spPr>
              <a:xfrm>
                <a:off x="2688434" y="3693313"/>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67" name="TextBox 66"/>
            <p:cNvSpPr txBox="1"/>
            <p:nvPr/>
          </p:nvSpPr>
          <p:spPr>
            <a:xfrm>
              <a:off x="4887006" y="2735917"/>
              <a:ext cx="572208" cy="369332"/>
            </a:xfrm>
            <a:prstGeom prst="rect">
              <a:avLst/>
            </a:prstGeom>
            <a:noFill/>
          </p:spPr>
          <p:txBody>
            <a:bodyPr wrap="none" rtlCol="0">
              <a:spAutoFit/>
            </a:bodyPr>
            <a:lstStyle/>
            <a:p>
              <a:pPr algn="ctr" defTabSz="322660">
                <a:spcAft>
                  <a:spcPts val="300"/>
                </a:spcAft>
                <a:buSzPct val="100000"/>
              </a:pPr>
              <a:r>
                <a:rPr lang="en-US" sz="1200" dirty="0">
                  <a:solidFill>
                    <a:srgbClr val="000000"/>
                  </a:solidFill>
                  <a:latin typeface="HP Simplified" pitchFamily="34" charset="0"/>
                  <a:cs typeface="HP Simplified" pitchFamily="34" charset="0"/>
                </a:rPr>
                <a:t>App</a:t>
              </a:r>
            </a:p>
          </p:txBody>
        </p:sp>
      </p:grpSp>
      <p:grpSp>
        <p:nvGrpSpPr>
          <p:cNvPr id="73" name="Group 72"/>
          <p:cNvGrpSpPr/>
          <p:nvPr/>
        </p:nvGrpSpPr>
        <p:grpSpPr>
          <a:xfrm>
            <a:off x="5422188" y="3678665"/>
            <a:ext cx="429156" cy="919452"/>
            <a:chOff x="4887006" y="1879314"/>
            <a:chExt cx="572208" cy="1225935"/>
          </a:xfrm>
        </p:grpSpPr>
        <p:grpSp>
          <p:nvGrpSpPr>
            <p:cNvPr id="74" name="Group 73"/>
            <p:cNvGrpSpPr/>
            <p:nvPr/>
          </p:nvGrpSpPr>
          <p:grpSpPr>
            <a:xfrm>
              <a:off x="4922145" y="1879314"/>
              <a:ext cx="501931" cy="808108"/>
              <a:chOff x="2523587" y="3259228"/>
              <a:chExt cx="350091" cy="563646"/>
            </a:xfrm>
          </p:grpSpPr>
          <p:sp>
            <p:nvSpPr>
              <p:cNvPr id="76" name="Rectangle 75"/>
              <p:cNvSpPr/>
              <p:nvPr/>
            </p:nvSpPr>
            <p:spPr>
              <a:xfrm>
                <a:off x="2523587" y="3259228"/>
                <a:ext cx="350091" cy="563646"/>
              </a:xfrm>
              <a:prstGeom prst="rect">
                <a:avLst/>
              </a:prstGeom>
              <a:solidFill>
                <a:srgbClr val="E46C0A"/>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77" name="Oval 76"/>
              <p:cNvSpPr/>
              <p:nvPr/>
            </p:nvSpPr>
            <p:spPr>
              <a:xfrm>
                <a:off x="2563818" y="3316541"/>
                <a:ext cx="89014" cy="8901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cxnSp>
            <p:nvCxnSpPr>
              <p:cNvPr id="78" name="Straight Connector 77"/>
              <p:cNvCxnSpPr/>
              <p:nvPr/>
            </p:nvCxnSpPr>
            <p:spPr>
              <a:xfrm>
                <a:off x="2688434" y="3529190"/>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79" name="Straight Connector 78"/>
              <p:cNvCxnSpPr/>
              <p:nvPr/>
            </p:nvCxnSpPr>
            <p:spPr>
              <a:xfrm>
                <a:off x="2688434" y="3611251"/>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80" name="Straight Connector 79"/>
              <p:cNvCxnSpPr/>
              <p:nvPr/>
            </p:nvCxnSpPr>
            <p:spPr>
              <a:xfrm>
                <a:off x="2688434" y="3693313"/>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75" name="TextBox 74"/>
            <p:cNvSpPr txBox="1"/>
            <p:nvPr/>
          </p:nvSpPr>
          <p:spPr>
            <a:xfrm>
              <a:off x="4887006" y="2735917"/>
              <a:ext cx="572208" cy="369332"/>
            </a:xfrm>
            <a:prstGeom prst="rect">
              <a:avLst/>
            </a:prstGeom>
            <a:noFill/>
          </p:spPr>
          <p:txBody>
            <a:bodyPr wrap="none" rtlCol="0">
              <a:spAutoFit/>
            </a:bodyPr>
            <a:lstStyle/>
            <a:p>
              <a:pPr algn="ctr" defTabSz="322660">
                <a:spcAft>
                  <a:spcPts val="300"/>
                </a:spcAft>
                <a:buSzPct val="100000"/>
              </a:pPr>
              <a:r>
                <a:rPr lang="en-US" sz="1200" dirty="0">
                  <a:solidFill>
                    <a:srgbClr val="000000"/>
                  </a:solidFill>
                  <a:latin typeface="HP Simplified" pitchFamily="34" charset="0"/>
                  <a:cs typeface="HP Simplified" pitchFamily="34" charset="0"/>
                </a:rPr>
                <a:t>App</a:t>
              </a:r>
            </a:p>
          </p:txBody>
        </p:sp>
      </p:grpSp>
      <p:sp>
        <p:nvSpPr>
          <p:cNvPr id="83" name="Right Brace 82"/>
          <p:cNvSpPr/>
          <p:nvPr/>
        </p:nvSpPr>
        <p:spPr>
          <a:xfrm>
            <a:off x="3714130" y="1933507"/>
            <a:ext cx="200456" cy="2793965"/>
          </a:xfrm>
          <a:prstGeom prst="rightBrac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85" name="Left Brace 84"/>
          <p:cNvSpPr/>
          <p:nvPr/>
        </p:nvSpPr>
        <p:spPr>
          <a:xfrm>
            <a:off x="4739420" y="2468585"/>
            <a:ext cx="125178" cy="1779764"/>
          </a:xfrm>
          <a:prstGeom prst="leftBrace">
            <a:avLst/>
          </a:prstGeom>
          <a:ln w="12700" cmpd="sng">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sz="1350"/>
          </a:p>
        </p:txBody>
      </p:sp>
      <p:sp>
        <p:nvSpPr>
          <p:cNvPr id="87" name="Right Arrow 86"/>
          <p:cNvSpPr/>
          <p:nvPr/>
        </p:nvSpPr>
        <p:spPr>
          <a:xfrm>
            <a:off x="2840395" y="2108012"/>
            <a:ext cx="411480" cy="240445"/>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8" name="Right Arrow 87"/>
          <p:cNvSpPr/>
          <p:nvPr/>
        </p:nvSpPr>
        <p:spPr>
          <a:xfrm>
            <a:off x="2840395" y="3166742"/>
            <a:ext cx="411480" cy="240445"/>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89" name="Right Arrow 88"/>
          <p:cNvSpPr/>
          <p:nvPr/>
        </p:nvSpPr>
        <p:spPr>
          <a:xfrm>
            <a:off x="2840395" y="4207291"/>
            <a:ext cx="411480" cy="240445"/>
          </a:xfrm>
          <a:prstGeom prst="rightArrow">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a:p>
        </p:txBody>
      </p:sp>
      <p:sp>
        <p:nvSpPr>
          <p:cNvPr id="147" name="Can 83"/>
          <p:cNvSpPr/>
          <p:nvPr/>
        </p:nvSpPr>
        <p:spPr>
          <a:xfrm rot="16200000">
            <a:off x="5287483" y="3101464"/>
            <a:ext cx="192096" cy="746224"/>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54" name="Rounded Rectangle 3"/>
          <p:cNvSpPr/>
          <p:nvPr/>
        </p:nvSpPr>
        <p:spPr>
          <a:xfrm>
            <a:off x="1784342" y="5744189"/>
            <a:ext cx="5182515" cy="509848"/>
          </a:xfrm>
          <a:prstGeom prst="round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altLang="zh-CN" sz="1600" dirty="0" smtClean="0"/>
              <a:t>Cloud</a:t>
            </a:r>
            <a:endParaRPr lang="en-US" sz="1600" dirty="0"/>
          </a:p>
        </p:txBody>
      </p:sp>
      <p:grpSp>
        <p:nvGrpSpPr>
          <p:cNvPr id="155" name="Group 7"/>
          <p:cNvGrpSpPr/>
          <p:nvPr/>
        </p:nvGrpSpPr>
        <p:grpSpPr>
          <a:xfrm>
            <a:off x="1863989" y="5097230"/>
            <a:ext cx="388448" cy="555064"/>
            <a:chOff x="2523587" y="3259228"/>
            <a:chExt cx="350091" cy="563646"/>
          </a:xfrm>
        </p:grpSpPr>
        <p:sp>
          <p:nvSpPr>
            <p:cNvPr id="181" name="Rectangle 9"/>
            <p:cNvSpPr/>
            <p:nvPr/>
          </p:nvSpPr>
          <p:spPr>
            <a:xfrm>
              <a:off x="2523587" y="3259228"/>
              <a:ext cx="350091" cy="56364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2" name="Oval 10"/>
            <p:cNvSpPr/>
            <p:nvPr/>
          </p:nvSpPr>
          <p:spPr>
            <a:xfrm>
              <a:off x="2563818" y="3316541"/>
              <a:ext cx="89014" cy="8901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83" name="Straight Connector 11"/>
            <p:cNvCxnSpPr/>
            <p:nvPr/>
          </p:nvCxnSpPr>
          <p:spPr>
            <a:xfrm>
              <a:off x="2688434" y="3529190"/>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4" name="Straight Connector 12"/>
            <p:cNvCxnSpPr/>
            <p:nvPr/>
          </p:nvCxnSpPr>
          <p:spPr>
            <a:xfrm>
              <a:off x="2688434" y="3611251"/>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85" name="Straight Connector 13"/>
            <p:cNvCxnSpPr/>
            <p:nvPr/>
          </p:nvCxnSpPr>
          <p:spPr>
            <a:xfrm>
              <a:off x="2688434" y="3693313"/>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157" name="Group 20"/>
          <p:cNvGrpSpPr/>
          <p:nvPr/>
        </p:nvGrpSpPr>
        <p:grpSpPr>
          <a:xfrm>
            <a:off x="2962866" y="5097230"/>
            <a:ext cx="388448" cy="555064"/>
            <a:chOff x="2523587" y="3259228"/>
            <a:chExt cx="350091" cy="563646"/>
          </a:xfrm>
        </p:grpSpPr>
        <p:sp>
          <p:nvSpPr>
            <p:cNvPr id="171" name="Rectangle 21"/>
            <p:cNvSpPr/>
            <p:nvPr/>
          </p:nvSpPr>
          <p:spPr>
            <a:xfrm>
              <a:off x="2523587" y="3259228"/>
              <a:ext cx="350091" cy="563646"/>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2" name="Oval 22"/>
            <p:cNvSpPr/>
            <p:nvPr/>
          </p:nvSpPr>
          <p:spPr>
            <a:xfrm>
              <a:off x="2563818" y="3316541"/>
              <a:ext cx="89014" cy="8901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3" name="Straight Connector 23"/>
            <p:cNvCxnSpPr/>
            <p:nvPr/>
          </p:nvCxnSpPr>
          <p:spPr>
            <a:xfrm>
              <a:off x="2688434" y="3529190"/>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4" name="Straight Connector 24"/>
            <p:cNvCxnSpPr/>
            <p:nvPr/>
          </p:nvCxnSpPr>
          <p:spPr>
            <a:xfrm>
              <a:off x="2688434" y="3611251"/>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175" name="Straight Connector 25"/>
            <p:cNvCxnSpPr/>
            <p:nvPr/>
          </p:nvCxnSpPr>
          <p:spPr>
            <a:xfrm>
              <a:off x="2688434" y="3693313"/>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15" name="Group 7"/>
          <p:cNvGrpSpPr/>
          <p:nvPr/>
        </p:nvGrpSpPr>
        <p:grpSpPr>
          <a:xfrm>
            <a:off x="2435345" y="5094514"/>
            <a:ext cx="388448" cy="555064"/>
            <a:chOff x="2523587" y="3259228"/>
            <a:chExt cx="350091" cy="563646"/>
          </a:xfrm>
        </p:grpSpPr>
        <p:sp>
          <p:nvSpPr>
            <p:cNvPr id="216" name="Rectangle 9"/>
            <p:cNvSpPr/>
            <p:nvPr/>
          </p:nvSpPr>
          <p:spPr>
            <a:xfrm>
              <a:off x="2523587" y="3259228"/>
              <a:ext cx="350091" cy="56364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7" name="Oval 10"/>
            <p:cNvSpPr/>
            <p:nvPr/>
          </p:nvSpPr>
          <p:spPr>
            <a:xfrm>
              <a:off x="2563818" y="3316541"/>
              <a:ext cx="89014" cy="8901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8" name="Straight Connector 11"/>
            <p:cNvCxnSpPr/>
            <p:nvPr/>
          </p:nvCxnSpPr>
          <p:spPr>
            <a:xfrm>
              <a:off x="2688434" y="3529190"/>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19" name="Straight Connector 12"/>
            <p:cNvCxnSpPr/>
            <p:nvPr/>
          </p:nvCxnSpPr>
          <p:spPr>
            <a:xfrm>
              <a:off x="2688434" y="3611251"/>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0" name="Straight Connector 13"/>
            <p:cNvCxnSpPr/>
            <p:nvPr/>
          </p:nvCxnSpPr>
          <p:spPr>
            <a:xfrm>
              <a:off x="2688434" y="3693313"/>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21" name="Group 20"/>
          <p:cNvGrpSpPr/>
          <p:nvPr/>
        </p:nvGrpSpPr>
        <p:grpSpPr>
          <a:xfrm>
            <a:off x="3493249" y="5096995"/>
            <a:ext cx="388448" cy="555064"/>
            <a:chOff x="2523587" y="3259228"/>
            <a:chExt cx="350091" cy="563646"/>
          </a:xfrm>
        </p:grpSpPr>
        <p:sp>
          <p:nvSpPr>
            <p:cNvPr id="222" name="Rectangle 21"/>
            <p:cNvSpPr/>
            <p:nvPr/>
          </p:nvSpPr>
          <p:spPr>
            <a:xfrm>
              <a:off x="2523587" y="3259228"/>
              <a:ext cx="350091" cy="563646"/>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23" name="Oval 22"/>
            <p:cNvSpPr/>
            <p:nvPr/>
          </p:nvSpPr>
          <p:spPr>
            <a:xfrm>
              <a:off x="2563818" y="3316541"/>
              <a:ext cx="89014" cy="8901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24" name="Straight Connector 23"/>
            <p:cNvCxnSpPr/>
            <p:nvPr/>
          </p:nvCxnSpPr>
          <p:spPr>
            <a:xfrm>
              <a:off x="2688434" y="3529190"/>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5" name="Straight Connector 24"/>
            <p:cNvCxnSpPr/>
            <p:nvPr/>
          </p:nvCxnSpPr>
          <p:spPr>
            <a:xfrm>
              <a:off x="2688434" y="3611251"/>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26" name="Straight Connector 25"/>
            <p:cNvCxnSpPr/>
            <p:nvPr/>
          </p:nvCxnSpPr>
          <p:spPr>
            <a:xfrm>
              <a:off x="2688434" y="3693313"/>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63" name="圆角矩形 262"/>
          <p:cNvSpPr/>
          <p:nvPr/>
        </p:nvSpPr>
        <p:spPr>
          <a:xfrm>
            <a:off x="1805095" y="5017739"/>
            <a:ext cx="511764" cy="675846"/>
          </a:xfrm>
          <a:prstGeom prst="roundRect">
            <a:avLst/>
          </a:prstGeom>
          <a:noFill/>
          <a:ln w="6350">
            <a:solidFill>
              <a:schemeClr val="accent1"/>
            </a:solidFill>
          </a:ln>
          <a:effectLst>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4" name="圆角矩形 263"/>
          <p:cNvSpPr/>
          <p:nvPr/>
        </p:nvSpPr>
        <p:spPr>
          <a:xfrm>
            <a:off x="2360163" y="5017739"/>
            <a:ext cx="511764" cy="675846"/>
          </a:xfrm>
          <a:prstGeom prst="roundRect">
            <a:avLst/>
          </a:prstGeom>
          <a:noFill/>
          <a:ln w="6350">
            <a:solidFill>
              <a:schemeClr val="accent1"/>
            </a:solidFill>
          </a:ln>
          <a:effectLst>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5" name="圆角矩形 264"/>
          <p:cNvSpPr/>
          <p:nvPr/>
        </p:nvSpPr>
        <p:spPr>
          <a:xfrm>
            <a:off x="2915231" y="5017739"/>
            <a:ext cx="511764" cy="675846"/>
          </a:xfrm>
          <a:prstGeom prst="roundRect">
            <a:avLst/>
          </a:prstGeom>
          <a:noFill/>
          <a:ln w="6350">
            <a:solidFill>
              <a:schemeClr val="accent1"/>
            </a:solidFill>
          </a:ln>
          <a:effectLst>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6" name="圆角矩形 265"/>
          <p:cNvSpPr/>
          <p:nvPr/>
        </p:nvSpPr>
        <p:spPr>
          <a:xfrm>
            <a:off x="3470300" y="5017739"/>
            <a:ext cx="511764" cy="675846"/>
          </a:xfrm>
          <a:prstGeom prst="roundRect">
            <a:avLst/>
          </a:prstGeom>
          <a:noFill/>
          <a:ln w="6350">
            <a:solidFill>
              <a:schemeClr val="accent1"/>
            </a:solidFill>
          </a:ln>
          <a:effectLst>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267" name="Group 20"/>
          <p:cNvGrpSpPr/>
          <p:nvPr/>
        </p:nvGrpSpPr>
        <p:grpSpPr>
          <a:xfrm>
            <a:off x="5836064" y="5097230"/>
            <a:ext cx="388448" cy="555064"/>
            <a:chOff x="2523587" y="3259228"/>
            <a:chExt cx="350091" cy="563646"/>
          </a:xfrm>
        </p:grpSpPr>
        <p:sp>
          <p:nvSpPr>
            <p:cNvPr id="268" name="Rectangle 21"/>
            <p:cNvSpPr/>
            <p:nvPr/>
          </p:nvSpPr>
          <p:spPr>
            <a:xfrm>
              <a:off x="2523587" y="3259228"/>
              <a:ext cx="350091" cy="563646"/>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9" name="Oval 22"/>
            <p:cNvSpPr/>
            <p:nvPr/>
          </p:nvSpPr>
          <p:spPr>
            <a:xfrm>
              <a:off x="2563818" y="3316541"/>
              <a:ext cx="89014" cy="8901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0" name="Straight Connector 23"/>
            <p:cNvCxnSpPr/>
            <p:nvPr/>
          </p:nvCxnSpPr>
          <p:spPr>
            <a:xfrm>
              <a:off x="2688434" y="3529190"/>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1" name="Straight Connector 24"/>
            <p:cNvCxnSpPr/>
            <p:nvPr/>
          </p:nvCxnSpPr>
          <p:spPr>
            <a:xfrm>
              <a:off x="2688434" y="3611251"/>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2" name="Straight Connector 25"/>
            <p:cNvCxnSpPr/>
            <p:nvPr/>
          </p:nvCxnSpPr>
          <p:spPr>
            <a:xfrm>
              <a:off x="2688434" y="3693313"/>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73" name="Group 7"/>
          <p:cNvGrpSpPr/>
          <p:nvPr/>
        </p:nvGrpSpPr>
        <p:grpSpPr>
          <a:xfrm>
            <a:off x="5308543" y="5094514"/>
            <a:ext cx="388448" cy="555064"/>
            <a:chOff x="2523587" y="3259228"/>
            <a:chExt cx="350091" cy="563646"/>
          </a:xfrm>
        </p:grpSpPr>
        <p:sp>
          <p:nvSpPr>
            <p:cNvPr id="274" name="Rectangle 9"/>
            <p:cNvSpPr/>
            <p:nvPr/>
          </p:nvSpPr>
          <p:spPr>
            <a:xfrm>
              <a:off x="2523587" y="3259228"/>
              <a:ext cx="350091" cy="563646"/>
            </a:xfrm>
            <a:prstGeom prst="rect">
              <a:avLst/>
            </a:prstGeom>
            <a:solidFill>
              <a:schemeClr val="accent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5" name="Oval 10"/>
            <p:cNvSpPr/>
            <p:nvPr/>
          </p:nvSpPr>
          <p:spPr>
            <a:xfrm>
              <a:off x="2563818" y="3316541"/>
              <a:ext cx="89014" cy="8901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76" name="Straight Connector 11"/>
            <p:cNvCxnSpPr/>
            <p:nvPr/>
          </p:nvCxnSpPr>
          <p:spPr>
            <a:xfrm>
              <a:off x="2688434" y="3529190"/>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7" name="Straight Connector 12"/>
            <p:cNvCxnSpPr/>
            <p:nvPr/>
          </p:nvCxnSpPr>
          <p:spPr>
            <a:xfrm>
              <a:off x="2688434" y="3611251"/>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78" name="Straight Connector 13"/>
            <p:cNvCxnSpPr/>
            <p:nvPr/>
          </p:nvCxnSpPr>
          <p:spPr>
            <a:xfrm>
              <a:off x="2688434" y="3693313"/>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grpSp>
        <p:nvGrpSpPr>
          <p:cNvPr id="279" name="Group 20"/>
          <p:cNvGrpSpPr/>
          <p:nvPr/>
        </p:nvGrpSpPr>
        <p:grpSpPr>
          <a:xfrm>
            <a:off x="6366447" y="5096995"/>
            <a:ext cx="388448" cy="555064"/>
            <a:chOff x="2523587" y="3259228"/>
            <a:chExt cx="350091" cy="563646"/>
          </a:xfrm>
        </p:grpSpPr>
        <p:sp>
          <p:nvSpPr>
            <p:cNvPr id="280" name="Rectangle 21"/>
            <p:cNvSpPr/>
            <p:nvPr/>
          </p:nvSpPr>
          <p:spPr>
            <a:xfrm>
              <a:off x="2523587" y="3259228"/>
              <a:ext cx="350091" cy="563646"/>
            </a:xfrm>
            <a:prstGeom prst="rect">
              <a:avLst/>
            </a:prstGeom>
            <a:solidFill>
              <a:schemeClr val="accent6">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1" name="Oval 22"/>
            <p:cNvSpPr/>
            <p:nvPr/>
          </p:nvSpPr>
          <p:spPr>
            <a:xfrm>
              <a:off x="2563818" y="3316541"/>
              <a:ext cx="89014" cy="89014"/>
            </a:xfrm>
            <a:prstGeom prst="ellipse">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82" name="Straight Connector 23"/>
            <p:cNvCxnSpPr/>
            <p:nvPr/>
          </p:nvCxnSpPr>
          <p:spPr>
            <a:xfrm>
              <a:off x="2688434" y="3529190"/>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3" name="Straight Connector 24"/>
            <p:cNvCxnSpPr/>
            <p:nvPr/>
          </p:nvCxnSpPr>
          <p:spPr>
            <a:xfrm>
              <a:off x="2688434" y="3611251"/>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cxnSp>
          <p:nvCxnSpPr>
            <p:cNvPr id="284" name="Straight Connector 25"/>
            <p:cNvCxnSpPr/>
            <p:nvPr/>
          </p:nvCxnSpPr>
          <p:spPr>
            <a:xfrm>
              <a:off x="2688434" y="3693313"/>
              <a:ext cx="185244" cy="0"/>
            </a:xfrm>
            <a:prstGeom prst="line">
              <a:avLst/>
            </a:prstGeom>
            <a:ln w="19050" cmpd="sng">
              <a:solidFill>
                <a:schemeClr val="bg1"/>
              </a:solidFill>
            </a:ln>
            <a:effectLst/>
          </p:spPr>
          <p:style>
            <a:lnRef idx="2">
              <a:schemeClr val="accent1"/>
            </a:lnRef>
            <a:fillRef idx="0">
              <a:schemeClr val="accent1"/>
            </a:fillRef>
            <a:effectRef idx="1">
              <a:schemeClr val="accent1"/>
            </a:effectRef>
            <a:fontRef idx="minor">
              <a:schemeClr val="tx1"/>
            </a:fontRef>
          </p:style>
        </p:cxnSp>
      </p:grpSp>
      <p:sp>
        <p:nvSpPr>
          <p:cNvPr id="285" name="圆角矩形 284"/>
          <p:cNvSpPr/>
          <p:nvPr/>
        </p:nvSpPr>
        <p:spPr>
          <a:xfrm>
            <a:off x="5233361" y="5017739"/>
            <a:ext cx="511764" cy="675846"/>
          </a:xfrm>
          <a:prstGeom prst="roundRect">
            <a:avLst/>
          </a:prstGeom>
          <a:noFill/>
          <a:ln w="6350">
            <a:solidFill>
              <a:schemeClr val="accent1"/>
            </a:solidFill>
          </a:ln>
          <a:effectLst>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6" name="圆角矩形 285"/>
          <p:cNvSpPr/>
          <p:nvPr/>
        </p:nvSpPr>
        <p:spPr>
          <a:xfrm>
            <a:off x="5788429" y="5017739"/>
            <a:ext cx="511764" cy="675846"/>
          </a:xfrm>
          <a:prstGeom prst="roundRect">
            <a:avLst/>
          </a:prstGeom>
          <a:noFill/>
          <a:ln w="6350">
            <a:solidFill>
              <a:schemeClr val="accent1"/>
            </a:solidFill>
          </a:ln>
          <a:effectLst>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7" name="圆角矩形 286"/>
          <p:cNvSpPr/>
          <p:nvPr/>
        </p:nvSpPr>
        <p:spPr>
          <a:xfrm>
            <a:off x="6343498" y="5017739"/>
            <a:ext cx="511764" cy="675846"/>
          </a:xfrm>
          <a:prstGeom prst="roundRect">
            <a:avLst/>
          </a:prstGeom>
          <a:noFill/>
          <a:ln w="6350">
            <a:solidFill>
              <a:schemeClr val="accent1"/>
            </a:solidFill>
          </a:ln>
          <a:effectLst>
            <a:outerShdw blurRad="40000" dist="23000" dir="5400000" rotWithShape="0">
              <a:srgbClr val="000000">
                <a:alpha val="35000"/>
              </a:srgbClr>
            </a:outerShdw>
            <a:softEdge rad="12700"/>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文本框 2"/>
          <p:cNvSpPr txBox="1"/>
          <p:nvPr/>
        </p:nvSpPr>
        <p:spPr>
          <a:xfrm>
            <a:off x="2503999" y="5833811"/>
            <a:ext cx="542136" cy="369332"/>
          </a:xfrm>
          <a:prstGeom prst="rect">
            <a:avLst/>
          </a:prstGeom>
          <a:noFill/>
        </p:spPr>
        <p:txBody>
          <a:bodyPr wrap="none" rtlCol="0">
            <a:spAutoFit/>
          </a:bodyPr>
          <a:lstStyle/>
          <a:p>
            <a:r>
              <a:rPr lang="en-US" dirty="0" smtClean="0"/>
              <a:t>AZ1</a:t>
            </a:r>
            <a:endParaRPr lang="en-US" dirty="0"/>
          </a:p>
        </p:txBody>
      </p:sp>
      <p:sp>
        <p:nvSpPr>
          <p:cNvPr id="131" name="文本框 130"/>
          <p:cNvSpPr txBox="1"/>
          <p:nvPr/>
        </p:nvSpPr>
        <p:spPr>
          <a:xfrm>
            <a:off x="5747904" y="5809944"/>
            <a:ext cx="542136" cy="369332"/>
          </a:xfrm>
          <a:prstGeom prst="rect">
            <a:avLst/>
          </a:prstGeom>
          <a:noFill/>
        </p:spPr>
        <p:txBody>
          <a:bodyPr wrap="none" rtlCol="0">
            <a:spAutoFit/>
          </a:bodyPr>
          <a:lstStyle/>
          <a:p>
            <a:r>
              <a:rPr lang="en-US" dirty="0" smtClean="0"/>
              <a:t>AZ2</a:t>
            </a:r>
            <a:endParaRPr lang="en-US" dirty="0"/>
          </a:p>
        </p:txBody>
      </p:sp>
      <p:sp>
        <p:nvSpPr>
          <p:cNvPr id="133" name="Can 83"/>
          <p:cNvSpPr/>
          <p:nvPr/>
        </p:nvSpPr>
        <p:spPr>
          <a:xfrm rot="16200000">
            <a:off x="4254570" y="2960062"/>
            <a:ext cx="192096" cy="746224"/>
          </a:xfrm>
          <a:prstGeom prst="can">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350" dirty="0"/>
          </a:p>
        </p:txBody>
      </p:sp>
      <p:sp>
        <p:nvSpPr>
          <p:cNvPr id="11" name="折角形 10"/>
          <p:cNvSpPr/>
          <p:nvPr/>
        </p:nvSpPr>
        <p:spPr>
          <a:xfrm>
            <a:off x="563183" y="4167935"/>
            <a:ext cx="497629" cy="675846"/>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smtClean="0"/>
              <a:t>依赖声明</a:t>
            </a:r>
            <a:endParaRPr lang="en-US" sz="1200" dirty="0"/>
          </a:p>
        </p:txBody>
      </p:sp>
      <p:sp>
        <p:nvSpPr>
          <p:cNvPr id="135" name="折角形 134"/>
          <p:cNvSpPr/>
          <p:nvPr/>
        </p:nvSpPr>
        <p:spPr>
          <a:xfrm>
            <a:off x="564841" y="5068343"/>
            <a:ext cx="497629" cy="675846"/>
          </a:xfrm>
          <a:prstGeom prst="foldedCorner">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1200" dirty="0" smtClean="0"/>
              <a:t>部署模板</a:t>
            </a:r>
            <a:endParaRPr lang="en-US" sz="1200" dirty="0"/>
          </a:p>
        </p:txBody>
      </p:sp>
    </p:spTree>
    <p:extLst>
      <p:ext uri="{BB962C8B-B14F-4D97-AF65-F5344CB8AC3E}">
        <p14:creationId xmlns:p14="http://schemas.microsoft.com/office/powerpoint/2010/main" val="2864895049"/>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 name="Title 3"/>
          <p:cNvSpPr>
            <a:spLocks noGrp="1"/>
          </p:cNvSpPr>
          <p:nvPr>
            <p:ph type="title"/>
          </p:nvPr>
        </p:nvSpPr>
        <p:spPr/>
        <p:txBody>
          <a:bodyPr>
            <a:normAutofit/>
          </a:bodyPr>
          <a:lstStyle/>
          <a:p>
            <a:r>
              <a:rPr lang="zh-CN" altLang="en-US" sz="3200" dirty="0"/>
              <a:t>观察</a:t>
            </a:r>
            <a:endParaRPr lang="en-US" sz="3200" dirty="0"/>
          </a:p>
        </p:txBody>
      </p:sp>
      <p:sp>
        <p:nvSpPr>
          <p:cNvPr id="4" name="Content Placeholder 6"/>
          <p:cNvSpPr txBox="1">
            <a:spLocks/>
          </p:cNvSpPr>
          <p:nvPr/>
        </p:nvSpPr>
        <p:spPr>
          <a:xfrm>
            <a:off x="1567590" y="5181780"/>
            <a:ext cx="1566807" cy="1253603"/>
          </a:xfrm>
          <a:prstGeom prst="rect">
            <a:avLst/>
          </a:prstGeom>
          <a:blipFill>
            <a:blip r:embed="rId3"/>
            <a:stretch>
              <a:fillRect/>
            </a:stretch>
          </a:blipFill>
        </p:spPr>
        <p:style>
          <a:lnRef idx="2">
            <a:schemeClr val="accent1"/>
          </a:lnRef>
          <a:fillRef idx="1">
            <a:schemeClr val="lt1"/>
          </a:fillRef>
          <a:effectRef idx="0">
            <a:schemeClr val="accent1"/>
          </a:effectRef>
          <a:fontRef idx="minor">
            <a:schemeClr val="dk1"/>
          </a:fontRef>
        </p:style>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dk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dk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dk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dk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dk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dk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dk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dk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dk1"/>
                </a:solidFill>
                <a:latin typeface="+mn-lt"/>
                <a:ea typeface="+mn-ea"/>
                <a:cs typeface="+mn-cs"/>
              </a:defRPr>
            </a:lvl9pPr>
          </a:lstStyle>
          <a:p>
            <a:pPr marL="0" indent="0" algn="ctr">
              <a:buFont typeface="Arial"/>
              <a:buNone/>
            </a:pPr>
            <a:r>
              <a:rPr lang="zh-CN" altLang="en-US" sz="4400" smtClean="0">
                <a:solidFill>
                  <a:schemeClr val="bg1"/>
                </a:solidFill>
              </a:rPr>
              <a:t> </a:t>
            </a:r>
            <a:endParaRPr lang="en-US" sz="4400" dirty="0">
              <a:solidFill>
                <a:schemeClr val="bg1"/>
              </a:solidFill>
            </a:endParaRPr>
          </a:p>
        </p:txBody>
      </p:sp>
      <p:sp>
        <p:nvSpPr>
          <p:cNvPr id="5" name="Content Placeholder 7"/>
          <p:cNvSpPr txBox="1">
            <a:spLocks/>
          </p:cNvSpPr>
          <p:nvPr/>
        </p:nvSpPr>
        <p:spPr>
          <a:xfrm>
            <a:off x="5546768" y="5156615"/>
            <a:ext cx="1567193" cy="1253603"/>
          </a:xfrm>
          <a:prstGeom prst="rect">
            <a:avLst/>
          </a:prstGeom>
          <a:blipFill>
            <a:blip r:embed="rId4"/>
            <a:stretch>
              <a:fillRect/>
            </a:stretch>
          </a:blipFill>
        </p:spPr>
        <p:style>
          <a:lnRef idx="3">
            <a:schemeClr val="lt1"/>
          </a:lnRef>
          <a:fillRef idx="1">
            <a:schemeClr val="accent1"/>
          </a:fillRef>
          <a:effectRef idx="1">
            <a:schemeClr val="accent1"/>
          </a:effectRef>
          <a:fontRef idx="minor">
            <a:schemeClr val="lt1"/>
          </a:fontRef>
        </p:style>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lt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lt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lt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lt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lt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lt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lt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lt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lt1"/>
                </a:solidFill>
                <a:latin typeface="+mn-lt"/>
                <a:ea typeface="+mn-ea"/>
                <a:cs typeface="+mn-cs"/>
              </a:defRPr>
            </a:lvl9pPr>
          </a:lstStyle>
          <a:p>
            <a:pPr marL="0" indent="0" algn="ctr">
              <a:buFont typeface="Arial"/>
              <a:buNone/>
            </a:pPr>
            <a:r>
              <a:rPr lang="zh-CN" altLang="en-US" sz="4400" smtClean="0">
                <a:solidFill>
                  <a:schemeClr val="accent1"/>
                </a:solidFill>
              </a:rPr>
              <a:t>  </a:t>
            </a:r>
            <a:endParaRPr lang="en-US" sz="4400" dirty="0">
              <a:solidFill>
                <a:schemeClr val="accent1"/>
              </a:solidFill>
            </a:endParaRPr>
          </a:p>
        </p:txBody>
      </p:sp>
      <p:graphicFrame>
        <p:nvGraphicFramePr>
          <p:cNvPr id="2" name="表格 1"/>
          <p:cNvGraphicFramePr>
            <a:graphicFrameLocks noGrp="1"/>
          </p:cNvGraphicFramePr>
          <p:nvPr>
            <p:extLst>
              <p:ext uri="{D42A27DB-BD31-4B8C-83A1-F6EECF244321}">
                <p14:modId xmlns:p14="http://schemas.microsoft.com/office/powerpoint/2010/main" val="1052952561"/>
              </p:ext>
            </p:extLst>
          </p:nvPr>
        </p:nvGraphicFramePr>
        <p:xfrm>
          <a:off x="104930" y="1867749"/>
          <a:ext cx="9273434" cy="3256561"/>
        </p:xfrm>
        <a:graphic>
          <a:graphicData uri="http://schemas.openxmlformats.org/drawingml/2006/table">
            <a:tbl>
              <a:tblPr firstRow="1" bandRow="1">
                <a:tableStyleId>{2D5ABB26-0587-4C30-8999-92F81FD0307C}</a:tableStyleId>
              </a:tblPr>
              <a:tblGrid>
                <a:gridCol w="4636717"/>
                <a:gridCol w="4636717"/>
              </a:tblGrid>
              <a:tr h="465223">
                <a:tc>
                  <a:txBody>
                    <a:bodyPr/>
                    <a:lstStyle/>
                    <a:p>
                      <a:pPr marL="0" algn="l" defTabSz="457200" rtl="0" eaLnBrk="1" latinLnBrk="0" hangingPunct="1"/>
                      <a:r>
                        <a:rPr lang="zh-CN" altLang="en-US" sz="1800" b="1" strike="sngStrike" kern="1200" dirty="0" smtClean="0">
                          <a:solidFill>
                            <a:srgbClr val="A8B2B2"/>
                          </a:solidFill>
                          <a:latin typeface="HP Simplified" pitchFamily="34" charset="0"/>
                          <a:ea typeface="+mn-ea"/>
                          <a:cs typeface="+mn-cs"/>
                        </a:rPr>
                        <a:t>无法根据负载自动扩展</a:t>
                      </a:r>
                      <a:endParaRPr lang="en-US" sz="1800" b="1" strike="sngStrike" kern="1200" dirty="0">
                        <a:solidFill>
                          <a:srgbClr val="A8B2B2"/>
                        </a:solidFill>
                        <a:latin typeface="HP Simplified" pitchFamily="34" charset="0"/>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800" b="1" kern="1200" dirty="0" smtClean="0">
                          <a:solidFill>
                            <a:srgbClr val="0096D6"/>
                          </a:solidFill>
                          <a:latin typeface="HP Simplified" pitchFamily="34" charset="0"/>
                          <a:ea typeface="+mn-ea"/>
                          <a:cs typeface="+mn-cs"/>
                        </a:rPr>
                        <a:t>自动，水平扩展</a:t>
                      </a:r>
                      <a:endParaRPr lang="en-US" sz="1800" b="1" kern="1200" dirty="0">
                        <a:solidFill>
                          <a:srgbClr val="0096D6"/>
                        </a:solidFill>
                        <a:latin typeface="HP Simplified" pitchFamily="34" charset="0"/>
                        <a:ea typeface="+mn-ea"/>
                        <a:cs typeface="+mn-cs"/>
                      </a:endParaRPr>
                    </a:p>
                  </a:txBody>
                  <a:tcPr/>
                </a:tc>
              </a:tr>
              <a:tr h="465223">
                <a:tc>
                  <a:txBody>
                    <a:bodyPr/>
                    <a:lstStyle/>
                    <a:p>
                      <a:pPr marL="0" algn="l" defTabSz="457200" rtl="0" eaLnBrk="1" latinLnBrk="0" hangingPunct="1"/>
                      <a:r>
                        <a:rPr lang="zh-CN" altLang="en-US" sz="1800" b="1" strike="sngStrike" kern="1200" dirty="0" smtClean="0">
                          <a:solidFill>
                            <a:srgbClr val="A8B2B2"/>
                          </a:solidFill>
                          <a:latin typeface="HP Simplified" pitchFamily="34" charset="0"/>
                          <a:ea typeface="+mn-ea"/>
                          <a:cs typeface="+mn-cs"/>
                        </a:rPr>
                        <a:t>应用模块牵一发而动全身</a:t>
                      </a:r>
                      <a:endParaRPr lang="en-US" sz="1800" b="1" strike="sngStrike" kern="1200" dirty="0">
                        <a:solidFill>
                          <a:srgbClr val="A8B2B2"/>
                        </a:solidFill>
                        <a:latin typeface="HP Simplified" pitchFamily="34" charset="0"/>
                        <a:ea typeface="+mn-ea"/>
                        <a:cs typeface="+mn-cs"/>
                      </a:endParaRP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0096D6"/>
                          </a:solidFill>
                          <a:latin typeface="HP Simplified" pitchFamily="34" charset="0"/>
                        </a:rPr>
                        <a:t>应用由多个微服务组成，松耦合</a:t>
                      </a:r>
                      <a:endParaRPr lang="en-US" altLang="zh-CN" sz="1800" b="1" dirty="0" smtClean="0">
                        <a:solidFill>
                          <a:srgbClr val="0096D6"/>
                        </a:solidFill>
                        <a:latin typeface="HP Simplified" pitchFamily="34" charset="0"/>
                      </a:endParaRPr>
                    </a:p>
                  </a:txBody>
                  <a:tcPr/>
                </a:tc>
              </a:tr>
              <a:tr h="465223">
                <a:tc>
                  <a:txBody>
                    <a:bodyPr/>
                    <a:lstStyle/>
                    <a:p>
                      <a:r>
                        <a:rPr lang="zh-CN" altLang="en-US" sz="1800" b="1" strike="sngStrike" dirty="0" smtClean="0">
                          <a:solidFill>
                            <a:srgbClr val="A8B2B2"/>
                          </a:solidFill>
                          <a:latin typeface="HP Simplified" pitchFamily="34" charset="0"/>
                        </a:rPr>
                        <a:t>应用的恢复是靠人工的</a:t>
                      </a:r>
                      <a:r>
                        <a:rPr lang="zh-CN" altLang="en-US" sz="1800" b="1" dirty="0" smtClean="0">
                          <a:solidFill>
                            <a:srgbClr val="0096D6"/>
                          </a:solidFill>
                          <a:latin typeface="HP Simplified" pitchFamily="34" charset="0"/>
                        </a:rPr>
                        <a:t> </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0096D6"/>
                          </a:solidFill>
                          <a:latin typeface="HP Simplified" pitchFamily="34" charset="0"/>
                        </a:rPr>
                        <a:t>应用的恢复是自动化的 </a:t>
                      </a:r>
                      <a:endParaRPr lang="en-US" sz="1800" b="1" dirty="0" smtClean="0">
                        <a:solidFill>
                          <a:srgbClr val="0096D6"/>
                        </a:solidFill>
                        <a:latin typeface="HP Simplified" pitchFamily="34" charset="0"/>
                      </a:endParaRPr>
                    </a:p>
                  </a:txBody>
                  <a:tcPr/>
                </a:tc>
              </a:tr>
              <a:tr h="465223">
                <a:tc>
                  <a:txBody>
                    <a:bodyPr/>
                    <a:lstStyle/>
                    <a:p>
                      <a:r>
                        <a:rPr lang="zh-CN" altLang="en-US" sz="1800" b="1" strike="sngStrike" dirty="0" smtClean="0">
                          <a:solidFill>
                            <a:srgbClr val="A8B2B2"/>
                          </a:solidFill>
                          <a:latin typeface="HP Simplified" pitchFamily="34" charset="0"/>
                        </a:rPr>
                        <a:t>应用系统的物理环境可能会出现错误</a:t>
                      </a:r>
                      <a:r>
                        <a:rPr lang="zh-CN" altLang="en-US" sz="1800" b="1" dirty="0" smtClean="0">
                          <a:solidFill>
                            <a:srgbClr val="0096D6"/>
                          </a:solidFill>
                          <a:latin typeface="HP Simplified" pitchFamily="34" charset="0"/>
                        </a:rPr>
                        <a:t> </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0096D6"/>
                          </a:solidFill>
                          <a:latin typeface="HP Simplified" pitchFamily="34" charset="0"/>
                        </a:rPr>
                        <a:t>应用的物理环境的出错是可以接受的</a:t>
                      </a:r>
                      <a:endParaRPr lang="en-US" sz="1800" b="1" dirty="0" smtClean="0">
                        <a:solidFill>
                          <a:srgbClr val="0096D6"/>
                        </a:solidFill>
                        <a:latin typeface="HP Simplified" pitchFamily="34" charset="0"/>
                      </a:endParaRPr>
                    </a:p>
                  </a:txBody>
                  <a:tcPr/>
                </a:tc>
              </a:tr>
              <a:tr h="465223">
                <a:tc>
                  <a:txBody>
                    <a:bodyPr/>
                    <a:lstStyle/>
                    <a:p>
                      <a:r>
                        <a:rPr lang="zh-CN" altLang="en-US" sz="1800" b="1" strike="sngStrike" dirty="0" smtClean="0">
                          <a:solidFill>
                            <a:srgbClr val="A8B2B2"/>
                          </a:solidFill>
                          <a:latin typeface="HP Simplified" pitchFamily="34" charset="0"/>
                        </a:rPr>
                        <a:t>不遗余力的保障物理机的运转 </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0096D6"/>
                          </a:solidFill>
                          <a:latin typeface="HP Simplified" pitchFamily="34" charset="0"/>
                        </a:rPr>
                        <a:t>物理机对应用不是那么重要</a:t>
                      </a:r>
                      <a:endParaRPr lang="en-US" sz="1800" b="1" dirty="0" smtClean="0">
                        <a:solidFill>
                          <a:srgbClr val="0096D6"/>
                        </a:solidFill>
                        <a:latin typeface="HP Simplified" pitchFamily="34" charset="0"/>
                      </a:endParaRPr>
                    </a:p>
                  </a:txBody>
                  <a:tcPr/>
                </a:tc>
              </a:tr>
              <a:tr h="465223">
                <a:tc>
                  <a:txBody>
                    <a:bodyPr/>
                    <a:lstStyle/>
                    <a:p>
                      <a:r>
                        <a:rPr lang="zh-CN" altLang="en-US" sz="1800" b="1" strike="sngStrike" dirty="0" smtClean="0">
                          <a:solidFill>
                            <a:srgbClr val="A8B2B2"/>
                          </a:solidFill>
                          <a:latin typeface="HP Simplified" pitchFamily="34" charset="0"/>
                        </a:rPr>
                        <a:t>物理机的宕机是一件特大事故！</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0096D6"/>
                          </a:solidFill>
                          <a:latin typeface="HP Simplified" pitchFamily="34" charset="0"/>
                        </a:rPr>
                        <a:t>没什么大惊小怪的！</a:t>
                      </a:r>
                      <a:endParaRPr lang="en-US" altLang="zh-CN" sz="1800" b="1" dirty="0" smtClean="0">
                        <a:solidFill>
                          <a:srgbClr val="0096D6"/>
                        </a:solidFill>
                        <a:latin typeface="HP Simplified" pitchFamily="34" charset="0"/>
                      </a:endParaRPr>
                    </a:p>
                  </a:txBody>
                  <a:tcPr/>
                </a:tc>
              </a:tr>
              <a:tr h="465223">
                <a:tc>
                  <a:txBody>
                    <a:bodyPr/>
                    <a:lstStyle/>
                    <a:p>
                      <a:r>
                        <a:rPr lang="zh-CN" altLang="en-US" sz="1800" b="1" strike="sngStrike" dirty="0" smtClean="0">
                          <a:solidFill>
                            <a:srgbClr val="A8B2B2"/>
                          </a:solidFill>
                          <a:latin typeface="HP Simplified" pitchFamily="34" charset="0"/>
                        </a:rPr>
                        <a:t>积极备份数据以便应用环境出错时恢复</a:t>
                      </a:r>
                      <a:r>
                        <a:rPr lang="zh-CN" altLang="en-US" sz="1800" b="1" dirty="0" smtClean="0">
                          <a:solidFill>
                            <a:srgbClr val="0096D6"/>
                          </a:solidFill>
                          <a:latin typeface="HP Simplified" pitchFamily="34" charset="0"/>
                        </a:rPr>
                        <a:t> </a:t>
                      </a:r>
                      <a:endParaRPr lang="en-US"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zh-CN" altLang="en-US" sz="1800" b="1" dirty="0" smtClean="0">
                          <a:solidFill>
                            <a:srgbClr val="0096D6"/>
                          </a:solidFill>
                          <a:latin typeface="HP Simplified" pitchFamily="34" charset="0"/>
                        </a:rPr>
                        <a:t>设计</a:t>
                      </a:r>
                      <a:r>
                        <a:rPr lang="zh-CN" altLang="en-US" sz="1800" b="1" dirty="0" smtClean="0">
                          <a:solidFill>
                            <a:srgbClr val="0096D6"/>
                          </a:solidFill>
                          <a:latin typeface="HP Simplified" pitchFamily="34" charset="0"/>
                        </a:rPr>
                        <a:t>时要尽量避免数据恢复的必要</a:t>
                      </a:r>
                      <a:endParaRPr lang="en-US" sz="1800" b="1" dirty="0" smtClean="0">
                        <a:solidFill>
                          <a:srgbClr val="0096D6"/>
                        </a:solidFill>
                        <a:latin typeface="HP Simplified" pitchFamily="34" charset="0"/>
                      </a:endParaRPr>
                    </a:p>
                  </a:txBody>
                  <a:tcPr/>
                </a:tc>
              </a:tr>
            </a:tbl>
          </a:graphicData>
        </a:graphic>
      </p:graphicFrame>
    </p:spTree>
    <p:extLst>
      <p:ext uri="{BB962C8B-B14F-4D97-AF65-F5344CB8AC3E}">
        <p14:creationId xmlns:p14="http://schemas.microsoft.com/office/powerpoint/2010/main" val="418200217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smtClean="0"/>
              <a:t>对比</a:t>
            </a:r>
            <a:endParaRPr lang="en-US" sz="3200" dirty="0"/>
          </a:p>
        </p:txBody>
      </p:sp>
      <p:graphicFrame>
        <p:nvGraphicFramePr>
          <p:cNvPr id="4" name="Table 6"/>
          <p:cNvGraphicFramePr>
            <a:graphicFrameLocks noGrp="1"/>
          </p:cNvGraphicFramePr>
          <p:nvPr>
            <p:extLst>
              <p:ext uri="{D42A27DB-BD31-4B8C-83A1-F6EECF244321}">
                <p14:modId xmlns:p14="http://schemas.microsoft.com/office/powerpoint/2010/main" val="3894999601"/>
              </p:ext>
            </p:extLst>
          </p:nvPr>
        </p:nvGraphicFramePr>
        <p:xfrm>
          <a:off x="389468" y="1867242"/>
          <a:ext cx="8436709" cy="4259070"/>
        </p:xfrm>
        <a:graphic>
          <a:graphicData uri="http://schemas.openxmlformats.org/drawingml/2006/table">
            <a:tbl>
              <a:tblPr firstRow="1" bandRow="1">
                <a:tableStyleId>{5C22544A-7EE6-4342-B048-85BDC9FD1C3A}</a:tableStyleId>
              </a:tblPr>
              <a:tblGrid>
                <a:gridCol w="3708134"/>
                <a:gridCol w="4728575"/>
              </a:tblGrid>
              <a:tr h="332027">
                <a:tc>
                  <a:txBody>
                    <a:bodyPr/>
                    <a:lstStyle/>
                    <a:p>
                      <a:pPr algn="l"/>
                      <a:r>
                        <a:rPr lang="zh-CN" altLang="en-US" sz="2000" dirty="0" smtClean="0"/>
                        <a:t>传统应用</a:t>
                      </a:r>
                      <a:endParaRPr lang="en-US" sz="2000" dirty="0"/>
                    </a:p>
                  </a:txBody>
                  <a:tcPr marT="45732" marB="45732"/>
                </a:tc>
                <a:tc>
                  <a:txBody>
                    <a:bodyPr/>
                    <a:lstStyle/>
                    <a:p>
                      <a:pPr algn="l"/>
                      <a:r>
                        <a:rPr lang="zh-CN" altLang="en-US" sz="2000" dirty="0" smtClean="0"/>
                        <a:t>云原生应用</a:t>
                      </a:r>
                      <a:endParaRPr lang="en-US" sz="2000" dirty="0"/>
                    </a:p>
                  </a:txBody>
                  <a:tcPr marT="45732" marB="45732"/>
                </a:tc>
              </a:tr>
              <a:tr h="616984">
                <a:tc>
                  <a:txBody>
                    <a:bodyPr/>
                    <a:lstStyle/>
                    <a:p>
                      <a:pPr algn="l"/>
                      <a:r>
                        <a:rPr lang="zh-CN" altLang="en-US" sz="2000" dirty="0" smtClean="0"/>
                        <a:t>垂直扩展；硬件定义可靠性</a:t>
                      </a:r>
                      <a:endParaRPr lang="en-US" sz="2000" dirty="0"/>
                    </a:p>
                  </a:txBody>
                  <a:tcPr marT="45732" marB="45732" anchor="ctr"/>
                </a:tc>
                <a:tc>
                  <a:txBody>
                    <a:bodyPr/>
                    <a:lstStyle/>
                    <a:p>
                      <a:pPr algn="l"/>
                      <a:r>
                        <a:rPr lang="zh-CN" altLang="en-US" sz="2000" dirty="0" smtClean="0"/>
                        <a:t>水平扩展；应用设计消除对基础设施的依赖性</a:t>
                      </a:r>
                      <a:endParaRPr lang="en-US" altLang="zh-CN" sz="2000" dirty="0" smtClean="0"/>
                    </a:p>
                  </a:txBody>
                  <a:tcPr marT="45732" marB="45732" anchor="ctr"/>
                </a:tc>
              </a:tr>
              <a:tr h="616984">
                <a:tc>
                  <a:txBody>
                    <a:bodyPr/>
                    <a:lstStyle/>
                    <a:p>
                      <a:pPr algn="l"/>
                      <a:r>
                        <a:rPr lang="zh-CN" altLang="en-US" sz="2000" dirty="0" smtClean="0"/>
                        <a:t>虚拟化</a:t>
                      </a:r>
                      <a:endParaRPr lang="en-US" sz="2000" dirty="0"/>
                    </a:p>
                  </a:txBody>
                  <a:tcPr marT="45732" marB="45732" anchor="ctr"/>
                </a:tc>
                <a:tc>
                  <a:txBody>
                    <a:bodyPr/>
                    <a:lstStyle/>
                    <a:p>
                      <a:pPr algn="l"/>
                      <a:r>
                        <a:rPr lang="zh-CN" altLang="en-US" sz="2000" dirty="0" smtClean="0"/>
                        <a:t>轻量级运行环境（容器，进程，</a:t>
                      </a:r>
                      <a:r>
                        <a:rPr lang="en-US" altLang="zh-CN" sz="2000" dirty="0" err="1" smtClean="0"/>
                        <a:t>PaaS</a:t>
                      </a:r>
                      <a:r>
                        <a:rPr lang="zh-CN" altLang="en-US" sz="2000" dirty="0" smtClean="0"/>
                        <a:t>平台）</a:t>
                      </a:r>
                      <a:endParaRPr lang="en-US" altLang="zh-CN" sz="2000" dirty="0" smtClean="0"/>
                    </a:p>
                  </a:txBody>
                  <a:tcPr marT="45732" marB="45732" anchor="ctr"/>
                </a:tc>
              </a:tr>
              <a:tr h="616984">
                <a:tc>
                  <a:txBody>
                    <a:bodyPr/>
                    <a:lstStyle/>
                    <a:p>
                      <a:pPr algn="l"/>
                      <a:r>
                        <a:rPr lang="en-US" altLang="zh-CN" sz="2000" dirty="0" smtClean="0"/>
                        <a:t>3</a:t>
                      </a:r>
                      <a:r>
                        <a:rPr lang="zh-CN" altLang="en-US" sz="2000" dirty="0" smtClean="0"/>
                        <a:t>层架构，有状态，紧耦合</a:t>
                      </a:r>
                      <a:endParaRPr lang="en-US" altLang="zh-CN" sz="2000" dirty="0" smtClean="0"/>
                    </a:p>
                  </a:txBody>
                  <a:tcPr marT="45732" marB="45732" anchor="ctr"/>
                </a:tc>
                <a:tc>
                  <a:txBody>
                    <a:bodyPr/>
                    <a:lstStyle/>
                    <a:p>
                      <a:pPr algn="l"/>
                      <a:r>
                        <a:rPr lang="zh-CN" altLang="en-US" sz="2000" dirty="0" smtClean="0"/>
                        <a:t>松耦合，微服务，</a:t>
                      </a:r>
                      <a:r>
                        <a:rPr lang="en-US" altLang="zh-CN" sz="2000" dirty="0" smtClean="0"/>
                        <a:t>API</a:t>
                      </a:r>
                    </a:p>
                  </a:txBody>
                  <a:tcPr marT="45732" marB="45732" anchor="ctr"/>
                </a:tc>
              </a:tr>
              <a:tr h="616984">
                <a:tc>
                  <a:txBody>
                    <a:bodyPr/>
                    <a:lstStyle/>
                    <a:p>
                      <a:pPr algn="l"/>
                      <a:r>
                        <a:rPr lang="zh-CN" altLang="en-US" sz="2000" dirty="0" smtClean="0"/>
                        <a:t>对操作系统和虚机有察觉和依赖</a:t>
                      </a:r>
                      <a:endParaRPr lang="en-US" altLang="zh-CN" sz="2000" dirty="0" smtClean="0"/>
                    </a:p>
                  </a:txBody>
                  <a:tcPr marT="45732" marB="45732" anchor="ctr"/>
                </a:tc>
                <a:tc>
                  <a:txBody>
                    <a:bodyPr/>
                    <a:lstStyle/>
                    <a:p>
                      <a:pPr algn="l"/>
                      <a:r>
                        <a:rPr lang="zh-CN" altLang="en-US" sz="2000" dirty="0" smtClean="0"/>
                        <a:t>抽象于操作系统和虚机</a:t>
                      </a:r>
                      <a:endParaRPr lang="en-US" altLang="zh-CN" sz="2000" dirty="0" smtClean="0"/>
                    </a:p>
                  </a:txBody>
                  <a:tcPr marT="45732" marB="45732" anchor="ctr"/>
                </a:tc>
              </a:tr>
              <a:tr h="616984">
                <a:tc>
                  <a:txBody>
                    <a:bodyPr/>
                    <a:lstStyle/>
                    <a:p>
                      <a:pPr algn="l"/>
                      <a:r>
                        <a:rPr lang="zh-CN" altLang="en-US" sz="2000" dirty="0" smtClean="0"/>
                        <a:t>管理员控制</a:t>
                      </a:r>
                      <a:endParaRPr lang="en-US" sz="2000" dirty="0"/>
                    </a:p>
                  </a:txBody>
                  <a:tcPr marT="45732" marB="45732" anchor="ctr"/>
                </a:tc>
                <a:tc>
                  <a:txBody>
                    <a:bodyPr/>
                    <a:lstStyle/>
                    <a:p>
                      <a:pPr algn="l"/>
                      <a:r>
                        <a:rPr lang="zh-CN" altLang="en-US" sz="2000" dirty="0" smtClean="0"/>
                        <a:t>系统控制（自动扩展，自动配置，自动恢复）</a:t>
                      </a:r>
                      <a:endParaRPr lang="en-US" sz="2000" dirty="0"/>
                    </a:p>
                  </a:txBody>
                  <a:tcPr marT="45732" marB="45732" anchor="ctr"/>
                </a:tc>
              </a:tr>
              <a:tr h="441566">
                <a:tc>
                  <a:txBody>
                    <a:bodyPr/>
                    <a:lstStyle/>
                    <a:p>
                      <a:pPr algn="l"/>
                      <a:r>
                        <a:rPr lang="zh-CN" altLang="en-US" sz="2000" dirty="0" smtClean="0"/>
                        <a:t>瀑布式开发</a:t>
                      </a:r>
                      <a:r>
                        <a:rPr lang="en-US" sz="2000" baseline="0" dirty="0" smtClean="0">
                          <a:sym typeface="Wingdings" panose="05000000000000000000" pitchFamily="2" charset="2"/>
                        </a:rPr>
                        <a:t> </a:t>
                      </a:r>
                      <a:r>
                        <a:rPr lang="zh-CN" altLang="en-US" sz="2000" baseline="0" dirty="0" smtClean="0">
                          <a:sym typeface="Wingdings" panose="05000000000000000000" pitchFamily="2" charset="2"/>
                        </a:rPr>
                        <a:t>敏捷开发</a:t>
                      </a:r>
                      <a:endParaRPr lang="en-US" sz="2000" dirty="0"/>
                    </a:p>
                  </a:txBody>
                  <a:tcPr marT="45732" marB="45732" anchor="ctr"/>
                </a:tc>
                <a:tc>
                  <a:txBody>
                    <a:bodyPr/>
                    <a:lstStyle/>
                    <a:p>
                      <a:pPr algn="l"/>
                      <a:r>
                        <a:rPr lang="zh-CN" altLang="en-US" sz="2000" dirty="0" smtClean="0"/>
                        <a:t>敏捷开发</a:t>
                      </a:r>
                      <a:r>
                        <a:rPr lang="en-US" sz="2000" dirty="0" smtClean="0">
                          <a:sym typeface="Wingdings" panose="05000000000000000000" pitchFamily="2" charset="2"/>
                        </a:rPr>
                        <a:t> </a:t>
                      </a:r>
                      <a:r>
                        <a:rPr lang="zh-CN" altLang="en-US" sz="2000" dirty="0" smtClean="0">
                          <a:sym typeface="Wingdings" panose="05000000000000000000" pitchFamily="2" charset="2"/>
                        </a:rPr>
                        <a:t>持续集成，持续部署</a:t>
                      </a:r>
                      <a:r>
                        <a:rPr lang="en-US" sz="2000" dirty="0" smtClean="0">
                          <a:sym typeface="Wingdings" panose="05000000000000000000" pitchFamily="2" charset="2"/>
                        </a:rPr>
                        <a:t>, </a:t>
                      </a:r>
                      <a:r>
                        <a:rPr lang="en-US" sz="2000" dirty="0" err="1" smtClean="0">
                          <a:sym typeface="Wingdings" panose="05000000000000000000" pitchFamily="2" charset="2"/>
                        </a:rPr>
                        <a:t>DevOps</a:t>
                      </a:r>
                      <a:endParaRPr lang="en-US" sz="2000" dirty="0"/>
                    </a:p>
                  </a:txBody>
                  <a:tcPr marT="45732" marB="45732" anchor="ctr"/>
                </a:tc>
              </a:tr>
            </a:tbl>
          </a:graphicData>
        </a:graphic>
      </p:graphicFrame>
    </p:spTree>
    <p:extLst>
      <p:ext uri="{BB962C8B-B14F-4D97-AF65-F5344CB8AC3E}">
        <p14:creationId xmlns:p14="http://schemas.microsoft.com/office/powerpoint/2010/main" val="330596086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en-US" sz="3200" dirty="0" err="1" smtClean="0"/>
              <a:t>Cloud</a:t>
            </a:r>
            <a:r>
              <a:rPr lang="en-US" altLang="zh-CN" sz="3200" dirty="0" err="1"/>
              <a:t>S</a:t>
            </a:r>
            <a:r>
              <a:rPr lang="en-US" sz="3200" dirty="0" err="1" smtClean="0"/>
              <a:t>tack</a:t>
            </a:r>
            <a:endParaRPr lang="en-US" sz="3200" dirty="0"/>
          </a:p>
        </p:txBody>
      </p:sp>
      <p:sp>
        <p:nvSpPr>
          <p:cNvPr id="3" name="内容占位符 2"/>
          <p:cNvSpPr>
            <a:spLocks noGrp="1"/>
          </p:cNvSpPr>
          <p:nvPr>
            <p:ph idx="1"/>
          </p:nvPr>
        </p:nvSpPr>
        <p:spPr/>
        <p:txBody>
          <a:bodyPr/>
          <a:lstStyle/>
          <a:p>
            <a:endParaRPr lang="en-US"/>
          </a:p>
        </p:txBody>
      </p:sp>
      <p:pic>
        <p:nvPicPr>
          <p:cNvPr id="3074" name="Picture 2" descr="https://cwiki.apache.org/confluence/download/attachments/29687953/image2012-4-27%2012-43-50.png?version=1&amp;modificationDate=1342271934000&amp;api=v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755" y="1417639"/>
            <a:ext cx="8477250" cy="49380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77890218"/>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oWArfLVVdUKvzWWXpbNLS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7AJleWL9d0quLT6kT2Qyc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9lkmnnHGLUeqFr61BRMgjA"/>
</p:tagLst>
</file>

<file path=ppt/theme/theme1.xml><?xml version="1.0" encoding="utf-8"?>
<a:theme xmlns:a="http://schemas.openxmlformats.org/drawingml/2006/main" name="自定义设计">
  <a:themeElements>
    <a:clrScheme name="办公室">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办公室">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4_HP_PPT_Standard_16x9_EN">
  <a:themeElements>
    <a:clrScheme name="HP PowerPoint 2014">
      <a:dk1>
        <a:sysClr val="windowText" lastClr="000000"/>
      </a:dk1>
      <a:lt1>
        <a:sysClr val="window" lastClr="FFFFFF"/>
      </a:lt1>
      <a:dk2>
        <a:srgbClr val="0096D6"/>
      </a:dk2>
      <a:lt2>
        <a:srgbClr val="E5E8E8"/>
      </a:lt2>
      <a:accent1>
        <a:srgbClr val="0096D6"/>
      </a:accent1>
      <a:accent2>
        <a:srgbClr val="F05332"/>
      </a:accent2>
      <a:accent3>
        <a:srgbClr val="822980"/>
      </a:accent3>
      <a:accent4>
        <a:srgbClr val="87898B"/>
      </a:accent4>
      <a:accent5>
        <a:srgbClr val="B9B8BB"/>
      </a:accent5>
      <a:accent6>
        <a:srgbClr val="008B2B"/>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defTabSz="430213">
          <a:spcAft>
            <a:spcPts val="400"/>
          </a:spcAft>
          <a:buSzPct val="100000"/>
          <a:defRPr sz="1600" dirty="0" smtClean="0">
            <a:solidFill>
              <a:srgbClr val="000000"/>
            </a:solidFill>
            <a:latin typeface="HP Simplified" pitchFamily="34" charset="0"/>
            <a:cs typeface="HP Simplified" pitchFamily="34" charset="0"/>
          </a:defRPr>
        </a:defPPr>
      </a:lstStyle>
    </a:txDef>
  </a:objectDefaults>
  <a:extraClrSchemeLst/>
</a:theme>
</file>

<file path=ppt/theme/theme3.xml><?xml version="1.0" encoding="utf-8"?>
<a:theme xmlns:a="http://schemas.openxmlformats.org/drawingml/2006/main" name="5_HP_PPT_Standard_16x9_EN">
  <a:themeElements>
    <a:clrScheme name="HP PowerPoint 2014">
      <a:dk1>
        <a:sysClr val="windowText" lastClr="000000"/>
      </a:dk1>
      <a:lt1>
        <a:sysClr val="window" lastClr="FFFFFF"/>
      </a:lt1>
      <a:dk2>
        <a:srgbClr val="0096D6"/>
      </a:dk2>
      <a:lt2>
        <a:srgbClr val="E5E8E8"/>
      </a:lt2>
      <a:accent1>
        <a:srgbClr val="0096D6"/>
      </a:accent1>
      <a:accent2>
        <a:srgbClr val="F05332"/>
      </a:accent2>
      <a:accent3>
        <a:srgbClr val="822980"/>
      </a:accent3>
      <a:accent4>
        <a:srgbClr val="87898B"/>
      </a:accent4>
      <a:accent5>
        <a:srgbClr val="B9B8BB"/>
      </a:accent5>
      <a:accent6>
        <a:srgbClr val="008B2B"/>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defTabSz="430213">
          <a:spcAft>
            <a:spcPts val="400"/>
          </a:spcAft>
          <a:buSzPct val="100000"/>
          <a:defRPr sz="1600" dirty="0" smtClean="0">
            <a:solidFill>
              <a:srgbClr val="000000"/>
            </a:solidFill>
            <a:latin typeface="HP Simplified" pitchFamily="34" charset="0"/>
            <a:cs typeface="HP Simplified" pitchFamily="34" charset="0"/>
          </a:defRPr>
        </a:defPPr>
      </a:lstStyle>
    </a:txDef>
  </a:objectDefaults>
  <a:extraClrSchemeLst/>
</a:theme>
</file>

<file path=ppt/theme/theme4.xml><?xml version="1.0" encoding="utf-8"?>
<a:theme xmlns:a="http://schemas.openxmlformats.org/drawingml/2006/main" name="HP_PPT_Standard_16x9_EN">
  <a:themeElements>
    <a:clrScheme name="HP PowerPoint 2014">
      <a:dk1>
        <a:sysClr val="windowText" lastClr="000000"/>
      </a:dk1>
      <a:lt1>
        <a:sysClr val="window" lastClr="FFFFFF"/>
      </a:lt1>
      <a:dk2>
        <a:srgbClr val="0096D6"/>
      </a:dk2>
      <a:lt2>
        <a:srgbClr val="E5E8E8"/>
      </a:lt2>
      <a:accent1>
        <a:srgbClr val="0096D6"/>
      </a:accent1>
      <a:accent2>
        <a:srgbClr val="F05332"/>
      </a:accent2>
      <a:accent3>
        <a:srgbClr val="822980"/>
      </a:accent3>
      <a:accent4>
        <a:srgbClr val="87898B"/>
      </a:accent4>
      <a:accent5>
        <a:srgbClr val="B9B8BB"/>
      </a:accent5>
      <a:accent6>
        <a:srgbClr val="008B2B"/>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defTabSz="430213">
          <a:spcAft>
            <a:spcPts val="400"/>
          </a:spcAft>
          <a:buSzPct val="100000"/>
          <a:defRPr sz="1600" dirty="0" smtClean="0">
            <a:solidFill>
              <a:srgbClr val="000000"/>
            </a:solidFill>
            <a:latin typeface="HP Simplified" pitchFamily="34" charset="0"/>
            <a:cs typeface="HP Simplified" pitchFamily="34" charset="0"/>
          </a:defRPr>
        </a:defPPr>
      </a:lstStyle>
    </a:txDef>
  </a:objectDefaults>
  <a:extraClrSchemeLst/>
</a:theme>
</file>

<file path=ppt/theme/theme5.xml><?xml version="1.0" encoding="utf-8"?>
<a:theme xmlns:a="http://schemas.openxmlformats.org/drawingml/2006/main" name="1_HP_PPT_Standard_16x9_EN">
  <a:themeElements>
    <a:clrScheme name="HP PowerPoint 2014">
      <a:dk1>
        <a:sysClr val="windowText" lastClr="000000"/>
      </a:dk1>
      <a:lt1>
        <a:sysClr val="window" lastClr="FFFFFF"/>
      </a:lt1>
      <a:dk2>
        <a:srgbClr val="0096D6"/>
      </a:dk2>
      <a:lt2>
        <a:srgbClr val="E5E8E8"/>
      </a:lt2>
      <a:accent1>
        <a:srgbClr val="0096D6"/>
      </a:accent1>
      <a:accent2>
        <a:srgbClr val="F05332"/>
      </a:accent2>
      <a:accent3>
        <a:srgbClr val="822980"/>
      </a:accent3>
      <a:accent4>
        <a:srgbClr val="87898B"/>
      </a:accent4>
      <a:accent5>
        <a:srgbClr val="B9B8BB"/>
      </a:accent5>
      <a:accent6>
        <a:srgbClr val="008B2B"/>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defTabSz="430213">
          <a:spcAft>
            <a:spcPts val="400"/>
          </a:spcAft>
          <a:buSzPct val="100000"/>
          <a:defRPr sz="1600" dirty="0" smtClean="0">
            <a:solidFill>
              <a:srgbClr val="000000"/>
            </a:solidFill>
            <a:latin typeface="HP Simplified" pitchFamily="34" charset="0"/>
            <a:cs typeface="HP Simplified" pitchFamily="34" charset="0"/>
          </a:defRPr>
        </a:defPPr>
      </a:lstStyle>
    </a:txDef>
  </a:objectDefaults>
  <a:extraClrSchemeLst/>
</a:theme>
</file>

<file path=ppt/theme/theme6.xml><?xml version="1.0" encoding="utf-8"?>
<a:theme xmlns:a="http://schemas.openxmlformats.org/drawingml/2006/main" name="HP_PPT_Standard_template_16x9_Jan2013">
  <a:themeElements>
    <a:clrScheme name="Custom 214">
      <a:dk1>
        <a:sysClr val="windowText" lastClr="000000"/>
      </a:dk1>
      <a:lt1>
        <a:sysClr val="window" lastClr="FFFFFF"/>
      </a:lt1>
      <a:dk2>
        <a:srgbClr val="0096D6"/>
      </a:dk2>
      <a:lt2>
        <a:srgbClr val="E5E8E8"/>
      </a:lt2>
      <a:accent1>
        <a:srgbClr val="0096D6"/>
      </a:accent1>
      <a:accent2>
        <a:srgbClr val="F05332"/>
      </a:accent2>
      <a:accent3>
        <a:srgbClr val="822980"/>
      </a:accent3>
      <a:accent4>
        <a:srgbClr val="87898B"/>
      </a:accent4>
      <a:accent5>
        <a:srgbClr val="B9B8BB"/>
      </a:accent5>
      <a:accent6>
        <a:srgbClr val="008B2B"/>
      </a:accent6>
      <a:hlink>
        <a:srgbClr val="0096D6"/>
      </a:hlink>
      <a:folHlink>
        <a:srgbClr val="0096D6"/>
      </a:folHlink>
    </a:clrScheme>
    <a:fontScheme name="HP Simplified">
      <a:majorFont>
        <a:latin typeface="HP Simplified"/>
        <a:ea typeface=""/>
        <a:cs typeface=""/>
      </a:majorFont>
      <a:minorFont>
        <a:latin typeface="HP Simplified"/>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tx1"/>
          </a:solidFill>
        </a:ln>
        <a:effectLst/>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marL="0" defTabSz="430213">
          <a:spcAft>
            <a:spcPts val="400"/>
          </a:spcAft>
          <a:buSzPct val="100000"/>
          <a:defRPr sz="1600" dirty="0" smtClean="0">
            <a:solidFill>
              <a:srgbClr val="000000"/>
            </a:solidFill>
            <a:latin typeface="HP Simplified" pitchFamily="34" charset="0"/>
            <a:cs typeface="HP Simplified" pitchFamily="34" charset="0"/>
          </a:defRPr>
        </a:defPPr>
      </a:lstStyle>
    </a:txDef>
  </a:objectDefaults>
  <a:extraClrScheme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3853</TotalTime>
  <Words>4656</Words>
  <Application>Microsoft Office PowerPoint</Application>
  <PresentationFormat>全屏显示(4:3)</PresentationFormat>
  <Paragraphs>539</Paragraphs>
  <Slides>31</Slides>
  <Notes>22</Notes>
  <HiddenSlides>0</HiddenSlides>
  <MMClips>0</MMClips>
  <ScaleCrop>false</ScaleCrop>
  <HeadingPairs>
    <vt:vector size="8" baseType="variant">
      <vt:variant>
        <vt:lpstr>已用的字体</vt:lpstr>
      </vt:variant>
      <vt:variant>
        <vt:i4>7</vt:i4>
      </vt:variant>
      <vt:variant>
        <vt:lpstr>主题</vt:lpstr>
      </vt:variant>
      <vt:variant>
        <vt:i4>6</vt:i4>
      </vt:variant>
      <vt:variant>
        <vt:lpstr>嵌入 OLE 服务器</vt:lpstr>
      </vt:variant>
      <vt:variant>
        <vt:i4>1</vt:i4>
      </vt:variant>
      <vt:variant>
        <vt:lpstr>幻灯片标题</vt:lpstr>
      </vt:variant>
      <vt:variant>
        <vt:i4>31</vt:i4>
      </vt:variant>
    </vt:vector>
  </HeadingPairs>
  <TitlesOfParts>
    <vt:vector size="45" baseType="lpstr">
      <vt:lpstr>Lucida Grande</vt:lpstr>
      <vt:lpstr>MS PGothic</vt:lpstr>
      <vt:lpstr>宋体</vt:lpstr>
      <vt:lpstr>Arial</vt:lpstr>
      <vt:lpstr>Calibri</vt:lpstr>
      <vt:lpstr>HP Simplified</vt:lpstr>
      <vt:lpstr>Wingdings</vt:lpstr>
      <vt:lpstr>自定义设计</vt:lpstr>
      <vt:lpstr>4_HP_PPT_Standard_16x9_EN</vt:lpstr>
      <vt:lpstr>5_HP_PPT_Standard_16x9_EN</vt:lpstr>
      <vt:lpstr>HP_PPT_Standard_16x9_EN</vt:lpstr>
      <vt:lpstr>1_HP_PPT_Standard_16x9_EN</vt:lpstr>
      <vt:lpstr>HP_PPT_Standard_template_16x9_Jan2013</vt:lpstr>
      <vt:lpstr>Visio</vt:lpstr>
      <vt:lpstr>PowerPoint 演示文稿</vt:lpstr>
      <vt:lpstr>改变</vt:lpstr>
      <vt:lpstr>WHAT</vt:lpstr>
      <vt:lpstr>传统应用</vt:lpstr>
      <vt:lpstr>观察</vt:lpstr>
      <vt:lpstr>云原生应用</vt:lpstr>
      <vt:lpstr>观察</vt:lpstr>
      <vt:lpstr>对比</vt:lpstr>
      <vt:lpstr>CloudStack</vt:lpstr>
      <vt:lpstr>Openstack</vt:lpstr>
      <vt:lpstr>How</vt:lpstr>
      <vt:lpstr>传统应用，如何迁移到云的平台</vt:lpstr>
      <vt:lpstr>从传统应用到云原生应用的重构之一</vt:lpstr>
      <vt:lpstr>从传统应用到云原生应用的重构之二</vt:lpstr>
      <vt:lpstr>案例分析</vt:lpstr>
      <vt:lpstr>PowerPoint 演示文稿</vt:lpstr>
      <vt:lpstr>总结</vt:lpstr>
      <vt:lpstr>With What</vt:lpstr>
      <vt:lpstr>传统的程序员工作模式</vt:lpstr>
      <vt:lpstr>云原生应用的程序员工作模式</vt:lpstr>
      <vt:lpstr>HP Helion 平台软件：集成的IaaS和PaaS</vt:lpstr>
      <vt:lpstr>Helion Openstack 以云原生应用为中心</vt:lpstr>
      <vt:lpstr>  HP Helion开发者平台 支持原生应用的开发</vt:lpstr>
      <vt:lpstr>惠普Helion开发者平台架构</vt:lpstr>
      <vt:lpstr>应用生命周期管理</vt:lpstr>
      <vt:lpstr>管理应用服务：Trove</vt:lpstr>
      <vt:lpstr>演示</vt:lpstr>
      <vt:lpstr>管理员视图</vt:lpstr>
      <vt:lpstr>开发者视图</vt:lpstr>
      <vt:lpstr>PowerPoint 演示文稿</vt:lpstr>
      <vt:lpstr>PowerPoint 演示文稿</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dido du</dc:creator>
  <cp:lastModifiedBy>Liu, Yankai</cp:lastModifiedBy>
  <cp:revision>331</cp:revision>
  <dcterms:created xsi:type="dcterms:W3CDTF">2014-03-12T03:26:46Z</dcterms:created>
  <dcterms:modified xsi:type="dcterms:W3CDTF">2015-04-23T13:42:02Z</dcterms:modified>
</cp:coreProperties>
</file>